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20"/>
  </p:notesMasterIdLst>
  <p:sldIdLst>
    <p:sldId id="303" r:id="rId4"/>
    <p:sldId id="273" r:id="rId5"/>
    <p:sldId id="275" r:id="rId6"/>
    <p:sldId id="277" r:id="rId7"/>
    <p:sldId id="372" r:id="rId8"/>
    <p:sldId id="376" r:id="rId9"/>
    <p:sldId id="377" r:id="rId10"/>
    <p:sldId id="289" r:id="rId11"/>
    <p:sldId id="392" r:id="rId12"/>
    <p:sldId id="378" r:id="rId13"/>
    <p:sldId id="364" r:id="rId14"/>
    <p:sldId id="389" r:id="rId15"/>
    <p:sldId id="393" r:id="rId16"/>
    <p:sldId id="390" r:id="rId17"/>
    <p:sldId id="399" r:id="rId18"/>
    <p:sldId id="384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User" initials="U" lastIdx="1" clrIdx="0"/>
  <p:cmAuthor id="1" name="lzd" initials="l" lastIdx="2" clrIdx="0"/>
  <p:cmAuthor id="2" name="Stuart Waldron" initials="IH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D4D4D"/>
    <a:srgbClr val="1AA3AA"/>
    <a:srgbClr val="3498DB"/>
    <a:srgbClr val="1F74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4" Type="http://schemas.openxmlformats.org/officeDocument/2006/relationships/commentAuthors" Target="commentAuthors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notesMaster" Target="notesMasters/notesMaster1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jpeg>
</file>

<file path=ppt/media/image22.jpeg>
</file>

<file path=ppt/media/image23.jpe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image" Target="../media/image1.png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3.png"/><Relationship Id="rId6" Type="http://schemas.openxmlformats.org/officeDocument/2006/relationships/tags" Target="../tags/tag8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2.png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3" Type="http://schemas.openxmlformats.org/officeDocument/2006/relationships/tags" Target="../tags/tag13.xml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9" Type="http://schemas.openxmlformats.org/officeDocument/2006/relationships/tags" Target="../tags/tag19.xml"/><Relationship Id="rId8" Type="http://schemas.openxmlformats.org/officeDocument/2006/relationships/tags" Target="../tags/tag18.xml"/><Relationship Id="rId7" Type="http://schemas.openxmlformats.org/officeDocument/2006/relationships/tags" Target="../tags/tag17.xml"/><Relationship Id="rId6" Type="http://schemas.openxmlformats.org/officeDocument/2006/relationships/tags" Target="../tags/tag16.xml"/><Relationship Id="rId5" Type="http://schemas.openxmlformats.org/officeDocument/2006/relationships/tags" Target="../tags/tag15.xml"/><Relationship Id="rId4" Type="http://schemas.openxmlformats.org/officeDocument/2006/relationships/image" Target="file:///C:\Users\1V994W2\PycharmProjects\PPT_Background_Generation/pic_temp/pic_half_left.png" TargetMode="External"/><Relationship Id="rId3" Type="http://schemas.openxmlformats.org/officeDocument/2006/relationships/image" Target="../media/image4.png"/><Relationship Id="rId2" Type="http://schemas.openxmlformats.org/officeDocument/2006/relationships/tags" Target="../tags/tag14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23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3.png"/><Relationship Id="rId6" Type="http://schemas.openxmlformats.org/officeDocument/2006/relationships/tags" Target="../tags/tag22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2.png"/><Relationship Id="rId3" Type="http://schemas.openxmlformats.org/officeDocument/2006/relationships/tags" Target="../tags/tag21.xml"/><Relationship Id="rId2" Type="http://schemas.openxmlformats.org/officeDocument/2006/relationships/tags" Target="../tags/tag20.xml"/><Relationship Id="rId14" Type="http://schemas.openxmlformats.org/officeDocument/2006/relationships/tags" Target="../tags/tag28.xml"/><Relationship Id="rId13" Type="http://schemas.openxmlformats.org/officeDocument/2006/relationships/tags" Target="../tags/tag27.xml"/><Relationship Id="rId12" Type="http://schemas.openxmlformats.org/officeDocument/2006/relationships/tags" Target="../tags/tag26.xml"/><Relationship Id="rId11" Type="http://schemas.openxmlformats.org/officeDocument/2006/relationships/tags" Target="../tags/tag25.xml"/><Relationship Id="rId10" Type="http://schemas.openxmlformats.org/officeDocument/2006/relationships/tags" Target="../tags/tag24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32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3.png"/><Relationship Id="rId6" Type="http://schemas.openxmlformats.org/officeDocument/2006/relationships/tags" Target="../tags/tag31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2.png"/><Relationship Id="rId3" Type="http://schemas.openxmlformats.org/officeDocument/2006/relationships/tags" Target="../tags/tag30.xml"/><Relationship Id="rId2" Type="http://schemas.openxmlformats.org/officeDocument/2006/relationships/tags" Target="../tags/tag29.xml"/><Relationship Id="rId16" Type="http://schemas.openxmlformats.org/officeDocument/2006/relationships/tags" Target="../tags/tag39.xml"/><Relationship Id="rId15" Type="http://schemas.openxmlformats.org/officeDocument/2006/relationships/tags" Target="../tags/tag38.xml"/><Relationship Id="rId14" Type="http://schemas.openxmlformats.org/officeDocument/2006/relationships/tags" Target="../tags/tag37.xml"/><Relationship Id="rId13" Type="http://schemas.openxmlformats.org/officeDocument/2006/relationships/tags" Target="../tags/tag36.xml"/><Relationship Id="rId12" Type="http://schemas.openxmlformats.org/officeDocument/2006/relationships/tags" Target="../tags/tag35.xml"/><Relationship Id="rId11" Type="http://schemas.openxmlformats.org/officeDocument/2006/relationships/tags" Target="../tags/tag34.xml"/><Relationship Id="rId10" Type="http://schemas.openxmlformats.org/officeDocument/2006/relationships/tags" Target="../tags/tag33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43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3.png"/><Relationship Id="rId6" Type="http://schemas.openxmlformats.org/officeDocument/2006/relationships/tags" Target="../tags/tag42.xml"/><Relationship Id="rId5" Type="http://schemas.openxmlformats.org/officeDocument/2006/relationships/tags" Target="../tags/tag41.xml"/><Relationship Id="rId4" Type="http://schemas.openxmlformats.org/officeDocument/2006/relationships/image" Target="file:///C:\Users\1V994W2\Documents\Tencent%20Files\574576071\FileRecv\&#25340;&#35013;&#32032;&#26448;\forleft%201-23\\7\subject_holdright_94,117,148_0_staid_full_0.png" TargetMode="External"/><Relationship Id="rId3" Type="http://schemas.openxmlformats.org/officeDocument/2006/relationships/image" Target="../media/image5.png"/><Relationship Id="rId2" Type="http://schemas.openxmlformats.org/officeDocument/2006/relationships/tags" Target="../tags/tag40.xml"/><Relationship Id="rId12" Type="http://schemas.openxmlformats.org/officeDocument/2006/relationships/tags" Target="../tags/tag46.xml"/><Relationship Id="rId11" Type="http://schemas.openxmlformats.org/officeDocument/2006/relationships/tags" Target="../tags/tag45.xml"/><Relationship Id="rId10" Type="http://schemas.openxmlformats.org/officeDocument/2006/relationships/tags" Target="../tags/tag44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4" Type="http://schemas.openxmlformats.org/officeDocument/2006/relationships/tags" Target="../tags/tag49.xml"/><Relationship Id="rId3" Type="http://schemas.openxmlformats.org/officeDocument/2006/relationships/tags" Target="../tags/tag48.xml"/><Relationship Id="rId2" Type="http://schemas.openxmlformats.org/officeDocument/2006/relationships/tags" Target="../tags/tag47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9" Type="http://schemas.openxmlformats.org/officeDocument/2006/relationships/tags" Target="../tags/tag53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3.png"/><Relationship Id="rId6" Type="http://schemas.openxmlformats.org/officeDocument/2006/relationships/tags" Target="../tags/tag52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2.png"/><Relationship Id="rId3" Type="http://schemas.openxmlformats.org/officeDocument/2006/relationships/tags" Target="../tags/tag51.xml"/><Relationship Id="rId2" Type="http://schemas.openxmlformats.org/officeDocument/2006/relationships/tags" Target="../tags/tag50.xml"/><Relationship Id="rId14" Type="http://schemas.openxmlformats.org/officeDocument/2006/relationships/tags" Target="../tags/tag58.xml"/><Relationship Id="rId13" Type="http://schemas.openxmlformats.org/officeDocument/2006/relationships/tags" Target="../tags/tag57.xml"/><Relationship Id="rId12" Type="http://schemas.openxmlformats.org/officeDocument/2006/relationships/tags" Target="../tags/tag56.xml"/><Relationship Id="rId11" Type="http://schemas.openxmlformats.org/officeDocument/2006/relationships/tags" Target="../tags/tag55.xml"/><Relationship Id="rId10" Type="http://schemas.openxmlformats.org/officeDocument/2006/relationships/tags" Target="../tags/tag54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9" Type="http://schemas.openxmlformats.org/officeDocument/2006/relationships/tags" Target="../tags/tag62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3.png"/><Relationship Id="rId6" Type="http://schemas.openxmlformats.org/officeDocument/2006/relationships/tags" Target="../tags/tag61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2.png"/><Relationship Id="rId3" Type="http://schemas.openxmlformats.org/officeDocument/2006/relationships/tags" Target="../tags/tag60.xml"/><Relationship Id="rId2" Type="http://schemas.openxmlformats.org/officeDocument/2006/relationships/tags" Target="../tags/tag59.xml"/><Relationship Id="rId13" Type="http://schemas.openxmlformats.org/officeDocument/2006/relationships/tags" Target="../tags/tag66.xml"/><Relationship Id="rId12" Type="http://schemas.openxmlformats.org/officeDocument/2006/relationships/tags" Target="../tags/tag65.xml"/><Relationship Id="rId11" Type="http://schemas.openxmlformats.org/officeDocument/2006/relationships/tags" Target="../tags/tag64.xml"/><Relationship Id="rId10" Type="http://schemas.openxmlformats.org/officeDocument/2006/relationships/tags" Target="../tags/tag63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9" Type="http://schemas.openxmlformats.org/officeDocument/2006/relationships/tags" Target="../tags/tag70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3.png"/><Relationship Id="rId6" Type="http://schemas.openxmlformats.org/officeDocument/2006/relationships/tags" Target="../tags/tag69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2.png"/><Relationship Id="rId3" Type="http://schemas.openxmlformats.org/officeDocument/2006/relationships/tags" Target="../tags/tag68.xml"/><Relationship Id="rId2" Type="http://schemas.openxmlformats.org/officeDocument/2006/relationships/tags" Target="../tags/tag67.xml"/><Relationship Id="rId12" Type="http://schemas.openxmlformats.org/officeDocument/2006/relationships/tags" Target="../tags/tag73.xml"/><Relationship Id="rId11" Type="http://schemas.openxmlformats.org/officeDocument/2006/relationships/tags" Target="../tags/tag72.xml"/><Relationship Id="rId10" Type="http://schemas.openxmlformats.org/officeDocument/2006/relationships/tags" Target="../tags/tag71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9" Type="http://schemas.openxmlformats.org/officeDocument/2006/relationships/tags" Target="../tags/tag79.xml"/><Relationship Id="rId8" Type="http://schemas.openxmlformats.org/officeDocument/2006/relationships/tags" Target="../tags/tag78.xml"/><Relationship Id="rId7" Type="http://schemas.openxmlformats.org/officeDocument/2006/relationships/tags" Target="../tags/tag77.xml"/><Relationship Id="rId6" Type="http://schemas.openxmlformats.org/officeDocument/2006/relationships/tags" Target="../tags/tag76.xml"/><Relationship Id="rId5" Type="http://schemas.openxmlformats.org/officeDocument/2006/relationships/tags" Target="../tags/tag75.xml"/><Relationship Id="rId4" Type="http://schemas.openxmlformats.org/officeDocument/2006/relationships/image" Target="file:///C:\Users\1V994W2\PycharmProjects\PPT_Background_Generation/pic_temp/pic_sup.png" TargetMode="External"/><Relationship Id="rId3" Type="http://schemas.openxmlformats.org/officeDocument/2006/relationships/image" Target="../media/image6.png"/><Relationship Id="rId2" Type="http://schemas.openxmlformats.org/officeDocument/2006/relationships/tags" Target="../tags/tag74.xml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9" Type="http://schemas.openxmlformats.org/officeDocument/2006/relationships/tags" Target="../tags/tag83.xml"/><Relationship Id="rId8" Type="http://schemas.openxmlformats.org/officeDocument/2006/relationships/tags" Target="../tags/tag82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3.png"/><Relationship Id="rId5" Type="http://schemas.openxmlformats.org/officeDocument/2006/relationships/tags" Target="../tags/tag81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2.png"/><Relationship Id="rId2" Type="http://schemas.openxmlformats.org/officeDocument/2006/relationships/tags" Target="../tags/tag80.xml"/><Relationship Id="rId11" Type="http://schemas.openxmlformats.org/officeDocument/2006/relationships/tags" Target="../tags/tag85.xml"/><Relationship Id="rId10" Type="http://schemas.openxmlformats.org/officeDocument/2006/relationships/tags" Target="../tags/tag84.xml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9" Type="http://schemas.openxmlformats.org/officeDocument/2006/relationships/tags" Target="../tags/tag89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3.png"/><Relationship Id="rId6" Type="http://schemas.openxmlformats.org/officeDocument/2006/relationships/tags" Target="../tags/tag88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2.png"/><Relationship Id="rId3" Type="http://schemas.openxmlformats.org/officeDocument/2006/relationships/tags" Target="../tags/tag87.xml"/><Relationship Id="rId2" Type="http://schemas.openxmlformats.org/officeDocument/2006/relationships/tags" Target="../tags/tag86.xml"/><Relationship Id="rId13" Type="http://schemas.openxmlformats.org/officeDocument/2006/relationships/tags" Target="../tags/tag93.xml"/><Relationship Id="rId12" Type="http://schemas.openxmlformats.org/officeDocument/2006/relationships/tags" Target="../tags/tag92.xml"/><Relationship Id="rId11" Type="http://schemas.openxmlformats.org/officeDocument/2006/relationships/tags" Target="../tags/tag91.xml"/><Relationship Id="rId10" Type="http://schemas.openxmlformats.org/officeDocument/2006/relationships/tags" Target="../tags/tag90.xml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9" Type="http://schemas.openxmlformats.org/officeDocument/2006/relationships/tags" Target="../tags/tag99.xml"/><Relationship Id="rId8" Type="http://schemas.openxmlformats.org/officeDocument/2006/relationships/tags" Target="../tags/tag98.xml"/><Relationship Id="rId7" Type="http://schemas.openxmlformats.org/officeDocument/2006/relationships/tags" Target="../tags/tag97.xml"/><Relationship Id="rId6" Type="http://schemas.openxmlformats.org/officeDocument/2006/relationships/tags" Target="../tags/tag96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2.png"/><Relationship Id="rId3" Type="http://schemas.openxmlformats.org/officeDocument/2006/relationships/tags" Target="../tags/tag95.xml"/><Relationship Id="rId2" Type="http://schemas.openxmlformats.org/officeDocument/2006/relationships/tags" Target="../tags/tag94.xml"/><Relationship Id="rId11" Type="http://schemas.openxmlformats.org/officeDocument/2006/relationships/tags" Target="../tags/tag101.xml"/><Relationship Id="rId10" Type="http://schemas.openxmlformats.org/officeDocument/2006/relationships/tags" Target="../tags/tag100.xml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9" Type="http://schemas.openxmlformats.org/officeDocument/2006/relationships/tags" Target="../tags/tag105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3.png"/><Relationship Id="rId6" Type="http://schemas.openxmlformats.org/officeDocument/2006/relationships/tags" Target="../tags/tag104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2.png"/><Relationship Id="rId3" Type="http://schemas.openxmlformats.org/officeDocument/2006/relationships/tags" Target="../tags/tag103.xml"/><Relationship Id="rId2" Type="http://schemas.openxmlformats.org/officeDocument/2006/relationships/tags" Target="../tags/tag102.xml"/><Relationship Id="rId14" Type="http://schemas.openxmlformats.org/officeDocument/2006/relationships/tags" Target="../tags/tag110.xml"/><Relationship Id="rId13" Type="http://schemas.openxmlformats.org/officeDocument/2006/relationships/tags" Target="../tags/tag109.xml"/><Relationship Id="rId12" Type="http://schemas.openxmlformats.org/officeDocument/2006/relationships/tags" Target="../tags/tag108.xml"/><Relationship Id="rId11" Type="http://schemas.openxmlformats.org/officeDocument/2006/relationships/tags" Target="../tags/tag107.xml"/><Relationship Id="rId10" Type="http://schemas.openxmlformats.org/officeDocument/2006/relationships/tags" Target="../tags/tag106.xml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9" Type="http://schemas.openxmlformats.org/officeDocument/2006/relationships/tags" Target="../tags/tag114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3.png"/><Relationship Id="rId6" Type="http://schemas.openxmlformats.org/officeDocument/2006/relationships/tags" Target="../tags/tag113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2.png"/><Relationship Id="rId3" Type="http://schemas.openxmlformats.org/officeDocument/2006/relationships/tags" Target="../tags/tag112.xml"/><Relationship Id="rId2" Type="http://schemas.openxmlformats.org/officeDocument/2006/relationships/tags" Target="../tags/tag111.xml"/><Relationship Id="rId14" Type="http://schemas.openxmlformats.org/officeDocument/2006/relationships/tags" Target="../tags/tag119.xml"/><Relationship Id="rId13" Type="http://schemas.openxmlformats.org/officeDocument/2006/relationships/tags" Target="../tags/tag118.xml"/><Relationship Id="rId12" Type="http://schemas.openxmlformats.org/officeDocument/2006/relationships/tags" Target="../tags/tag117.xml"/><Relationship Id="rId11" Type="http://schemas.openxmlformats.org/officeDocument/2006/relationships/tags" Target="../tags/tag116.xml"/><Relationship Id="rId10" Type="http://schemas.openxmlformats.org/officeDocument/2006/relationships/tags" Target="../tags/tag115.xml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9" Type="http://schemas.openxmlformats.org/officeDocument/2006/relationships/tags" Target="../tags/tag123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3.png"/><Relationship Id="rId6" Type="http://schemas.openxmlformats.org/officeDocument/2006/relationships/tags" Target="../tags/tag122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2.png"/><Relationship Id="rId3" Type="http://schemas.openxmlformats.org/officeDocument/2006/relationships/tags" Target="../tags/tag121.xml"/><Relationship Id="rId2" Type="http://schemas.openxmlformats.org/officeDocument/2006/relationships/tags" Target="../tags/tag120.xml"/><Relationship Id="rId16" Type="http://schemas.openxmlformats.org/officeDocument/2006/relationships/tags" Target="../tags/tag130.xml"/><Relationship Id="rId15" Type="http://schemas.openxmlformats.org/officeDocument/2006/relationships/tags" Target="../tags/tag129.xml"/><Relationship Id="rId14" Type="http://schemas.openxmlformats.org/officeDocument/2006/relationships/tags" Target="../tags/tag128.xml"/><Relationship Id="rId13" Type="http://schemas.openxmlformats.org/officeDocument/2006/relationships/tags" Target="../tags/tag127.xml"/><Relationship Id="rId12" Type="http://schemas.openxmlformats.org/officeDocument/2006/relationships/tags" Target="../tags/tag126.xml"/><Relationship Id="rId11" Type="http://schemas.openxmlformats.org/officeDocument/2006/relationships/tags" Target="../tags/tag125.xml"/><Relationship Id="rId10" Type="http://schemas.openxmlformats.org/officeDocument/2006/relationships/tags" Target="../tags/tag124.xml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9" Type="http://schemas.openxmlformats.org/officeDocument/2006/relationships/tags" Target="../tags/tag134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3.png"/><Relationship Id="rId6" Type="http://schemas.openxmlformats.org/officeDocument/2006/relationships/tags" Target="../tags/tag133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2.png"/><Relationship Id="rId3" Type="http://schemas.openxmlformats.org/officeDocument/2006/relationships/tags" Target="../tags/tag132.xml"/><Relationship Id="rId2" Type="http://schemas.openxmlformats.org/officeDocument/2006/relationships/tags" Target="../tags/tag131.xml"/><Relationship Id="rId13" Type="http://schemas.openxmlformats.org/officeDocument/2006/relationships/tags" Target="../tags/tag138.xml"/><Relationship Id="rId12" Type="http://schemas.openxmlformats.org/officeDocument/2006/relationships/tags" Target="../tags/tag137.xml"/><Relationship Id="rId11" Type="http://schemas.openxmlformats.org/officeDocument/2006/relationships/tags" Target="../tags/tag136.xml"/><Relationship Id="rId10" Type="http://schemas.openxmlformats.org/officeDocument/2006/relationships/tags" Target="../tags/tag135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79742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ctrTitle" idx="13" hasCustomPrompt="1"/>
            <p:custDataLst>
              <p:tags r:id="rId7"/>
            </p:custDataLst>
          </p:nvPr>
        </p:nvSpPr>
        <p:spPr>
          <a:xfrm>
            <a:off x="706903" y="2322830"/>
            <a:ext cx="4825365" cy="2212340"/>
          </a:xfrm>
        </p:spPr>
        <p:txBody>
          <a:bodyPr vert="horz" wrap="square" lIns="0" tIns="0" rIns="0" bIns="0"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5400"/>
              <a:buFont typeface="Arial" panose="020B0604020202020204" pitchFamily="34" charset="0"/>
              <a:buNone/>
              <a:defRPr sz="5400" b="0" spc="600">
                <a:solidFill>
                  <a:schemeClr val="bg1"/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/>
              <a:t>编辑标题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 userDrawn="1">
            <p:custDataLst>
              <p:tags r:id="rId2"/>
            </p:custDataLst>
          </p:nvPr>
        </p:nvGrpSpPr>
        <p:grpSpPr>
          <a:xfrm>
            <a:off x="0" y="0"/>
            <a:ext cx="12192000" cy="601754"/>
            <a:chOff x="0" y="0"/>
            <a:chExt cx="12192000" cy="601754"/>
          </a:xfrm>
        </p:grpSpPr>
        <p:pic>
          <p:nvPicPr>
            <p:cNvPr id="8" name="图片 7"/>
            <p:cNvPicPr/>
            <p:nvPr userDrawn="1">
              <p:custDataLst>
                <p:tags r:id="rId3"/>
              </p:custDataLst>
            </p:nvPr>
          </p:nvPicPr>
          <p:blipFill>
            <a:blip r:embed="rId4" r:link="rId5" cstate="email"/>
            <a:stretch>
              <a:fillRect/>
            </a:stretch>
          </p:blipFill>
          <p:spPr>
            <a:xfrm>
              <a:off x="0" y="0"/>
              <a:ext cx="720090" cy="601754"/>
            </a:xfrm>
            <a:prstGeom prst="rect">
              <a:avLst/>
            </a:prstGeom>
          </p:spPr>
        </p:pic>
        <p:pic>
          <p:nvPicPr>
            <p:cNvPr id="7" name="图片 6"/>
            <p:cNvPicPr/>
            <p:nvPr userDrawn="1">
              <p:custDataLst>
                <p:tags r:id="rId6"/>
              </p:custDataLst>
            </p:nvPr>
          </p:nvPicPr>
          <p:blipFill>
            <a:blip r:embed="rId7" r:link="rId8" cstate="email"/>
            <a:stretch>
              <a:fillRect/>
            </a:stretch>
          </p:blipFill>
          <p:spPr>
            <a:xfrm>
              <a:off x="11471910" y="0"/>
              <a:ext cx="720090" cy="601754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10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wrap="square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>
          <a:xfrm>
            <a:off x="879742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>
          <a:xfrm>
            <a:off x="4116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>
          <a:xfrm>
            <a:off x="8610600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/>
          <p:nvPr userDrawn="1">
            <p:custDataLst>
              <p:tags r:id="rId2"/>
            </p:custDataLst>
          </p:nvPr>
        </p:nvPicPr>
        <p:blipFill>
          <a:blip r:embed="rId3" r:link="rId4" cstate="email"/>
          <a:stretch>
            <a:fillRect/>
          </a:stretch>
        </p:blipFill>
        <p:spPr>
          <a:xfrm>
            <a:off x="0" y="1397000"/>
            <a:ext cx="3612445" cy="4064000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79742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ctrTitle" idx="14" hasCustomPrompt="1"/>
            <p:custDataLst>
              <p:tags r:id="rId8"/>
            </p:custDataLst>
          </p:nvPr>
        </p:nvSpPr>
        <p:spPr>
          <a:xfrm>
            <a:off x="3811880" y="2627255"/>
            <a:ext cx="5438775" cy="714375"/>
          </a:xfrm>
        </p:spPr>
        <p:txBody>
          <a:bodyPr vert="horz" wrap="square" lIns="0" tIns="0" rIns="0" bIns="0" anchor="ctr" anchorCtr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Pts val="3600"/>
              <a:buNone/>
              <a:defRPr sz="3600" b="0" spc="400">
                <a:solidFill>
                  <a:schemeClr val="tx1"/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/>
              <a:t>编辑标题</a:t>
            </a:r>
            <a:endParaRPr lang="zh-CN" altLang="en-US"/>
          </a:p>
        </p:txBody>
      </p:sp>
      <p:sp>
        <p:nvSpPr>
          <p:cNvPr id="2" name="副标题 1"/>
          <p:cNvSpPr>
            <a:spLocks noGrp="1"/>
          </p:cNvSpPr>
          <p:nvPr>
            <p:ph type="subTitle" idx="13" hasCustomPrompt="1"/>
            <p:custDataLst>
              <p:tags r:id="rId9"/>
            </p:custDataLst>
          </p:nvPr>
        </p:nvSpPr>
        <p:spPr>
          <a:xfrm>
            <a:off x="3811880" y="3458470"/>
            <a:ext cx="5438775" cy="1067435"/>
          </a:xfrm>
        </p:spPr>
        <p:txBody>
          <a:bodyPr vert="horz" wrap="square" lIns="0" tIns="0" rIns="0" bIns="0" anchor="t" anchorCtr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ts val="1600"/>
              <a:buFont typeface="Arial" panose="020B0604020202020204" pitchFamily="34" charset="0"/>
              <a:buNone/>
              <a:defRPr sz="1600" b="0" spc="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zh-CN" altLang="en-US"/>
              <a:t>单击此处编辑副标题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 userDrawn="1">
            <p:custDataLst>
              <p:tags r:id="rId2"/>
            </p:custDataLst>
          </p:nvPr>
        </p:nvGrpSpPr>
        <p:grpSpPr>
          <a:xfrm>
            <a:off x="0" y="0"/>
            <a:ext cx="12192000" cy="601754"/>
            <a:chOff x="0" y="0"/>
            <a:chExt cx="12192000" cy="601754"/>
          </a:xfrm>
        </p:grpSpPr>
        <p:pic>
          <p:nvPicPr>
            <p:cNvPr id="9" name="图片 8"/>
            <p:cNvPicPr/>
            <p:nvPr userDrawn="1">
              <p:custDataLst>
                <p:tags r:id="rId3"/>
              </p:custDataLst>
            </p:nvPr>
          </p:nvPicPr>
          <p:blipFill>
            <a:blip r:embed="rId4" r:link="rId5" cstate="email"/>
            <a:stretch>
              <a:fillRect/>
            </a:stretch>
          </p:blipFill>
          <p:spPr>
            <a:xfrm>
              <a:off x="0" y="0"/>
              <a:ext cx="720090" cy="601754"/>
            </a:xfrm>
            <a:prstGeom prst="rect">
              <a:avLst/>
            </a:prstGeom>
          </p:spPr>
        </p:pic>
        <p:pic>
          <p:nvPicPr>
            <p:cNvPr id="8" name="图片 7"/>
            <p:cNvPicPr/>
            <p:nvPr userDrawn="1">
              <p:custDataLst>
                <p:tags r:id="rId6"/>
              </p:custDataLst>
            </p:nvPr>
          </p:nvPicPr>
          <p:blipFill>
            <a:blip r:embed="rId7" r:link="rId8" cstate="email"/>
            <a:stretch>
              <a:fillRect/>
            </a:stretch>
          </p:blipFill>
          <p:spPr>
            <a:xfrm>
              <a:off x="11471910" y="0"/>
              <a:ext cx="720090" cy="601754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10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wrap="square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11"/>
            </p:custDataLst>
          </p:nvPr>
        </p:nvSpPr>
        <p:spPr>
          <a:xfrm>
            <a:off x="6238877" y="952508"/>
            <a:ext cx="5283242" cy="5388907"/>
          </a:xfrm>
        </p:spPr>
        <p:txBody>
          <a:bodyPr wrap="square" lIns="90170" tIns="46990" rIns="90170" bIns="46990">
            <a:normAutofit/>
          </a:bodyPr>
          <a:lstStyle>
            <a:lvl1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2"/>
            </p:custDataLst>
          </p:nvPr>
        </p:nvSpPr>
        <p:spPr>
          <a:xfrm>
            <a:off x="879742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3"/>
            </p:custDataLst>
          </p:nvPr>
        </p:nvSpPr>
        <p:spPr>
          <a:xfrm>
            <a:off x="4116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4"/>
            </p:custDataLst>
          </p:nvPr>
        </p:nvSpPr>
        <p:spPr>
          <a:xfrm>
            <a:off x="8610600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/>
          <p:nvPr userDrawn="1">
            <p:custDataLst>
              <p:tags r:id="rId2"/>
            </p:custDataLst>
          </p:nvPr>
        </p:nvGrpSpPr>
        <p:grpSpPr>
          <a:xfrm>
            <a:off x="0" y="0"/>
            <a:ext cx="12192000" cy="601754"/>
            <a:chOff x="0" y="0"/>
            <a:chExt cx="12192000" cy="601754"/>
          </a:xfrm>
        </p:grpSpPr>
        <p:pic>
          <p:nvPicPr>
            <p:cNvPr id="11" name="图片 10"/>
            <p:cNvPicPr/>
            <p:nvPr userDrawn="1">
              <p:custDataLst>
                <p:tags r:id="rId3"/>
              </p:custDataLst>
            </p:nvPr>
          </p:nvPicPr>
          <p:blipFill>
            <a:blip r:embed="rId4" r:link="rId5" cstate="email"/>
            <a:stretch>
              <a:fillRect/>
            </a:stretch>
          </p:blipFill>
          <p:spPr>
            <a:xfrm>
              <a:off x="0" y="0"/>
              <a:ext cx="720090" cy="601754"/>
            </a:xfrm>
            <a:prstGeom prst="rect">
              <a:avLst/>
            </a:prstGeom>
          </p:spPr>
        </p:pic>
        <p:pic>
          <p:nvPicPr>
            <p:cNvPr id="10" name="图片 9"/>
            <p:cNvPicPr/>
            <p:nvPr userDrawn="1">
              <p:custDataLst>
                <p:tags r:id="rId6"/>
              </p:custDataLst>
            </p:nvPr>
          </p:nvPicPr>
          <p:blipFill>
            <a:blip r:embed="rId7" r:link="rId8" cstate="email"/>
            <a:stretch>
              <a:fillRect/>
            </a:stretch>
          </p:blipFill>
          <p:spPr>
            <a:xfrm>
              <a:off x="11471910" y="0"/>
              <a:ext cx="720090" cy="601754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10"/>
            </p:custDataLst>
          </p:nvPr>
        </p:nvSpPr>
        <p:spPr>
          <a:xfrm>
            <a:off x="669930" y="952508"/>
            <a:ext cx="5283242" cy="381003"/>
          </a:xfrm>
        </p:spPr>
        <p:txBody>
          <a:bodyPr wrap="square" lIns="90170" tIns="46990" rIns="90170" bIns="46990" anchor="ctr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11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wrap="square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12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13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wrap="square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14"/>
            </p:custDataLst>
          </p:nvPr>
        </p:nvSpPr>
        <p:spPr>
          <a:xfrm>
            <a:off x="879742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15"/>
            </p:custDataLst>
          </p:nvPr>
        </p:nvSpPr>
        <p:spPr>
          <a:xfrm>
            <a:off x="4116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6"/>
            </p:custDataLst>
          </p:nvPr>
        </p:nvSpPr>
        <p:spPr>
          <a:xfrm>
            <a:off x="8610600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1">
            <p:custDataLst>
              <p:tags r:id="rId2"/>
            </p:custDataLst>
          </p:nvPr>
        </p:nvPicPr>
        <p:blipFill>
          <a:blip r:embed="rId3" r:link="rId4" cstate="email"/>
          <a:stretch>
            <a:fillRect/>
          </a:stretch>
        </p:blipFill>
        <p:spPr>
          <a:xfrm>
            <a:off x="7498080" y="2194560"/>
            <a:ext cx="4389120" cy="2468880"/>
          </a:xfrm>
          <a:prstGeom prst="rect">
            <a:avLst/>
          </a:prstGeom>
        </p:spPr>
      </p:pic>
      <p:sp>
        <p:nvSpPr>
          <p:cNvPr id="7" name="矩形 6"/>
          <p:cNvSpPr/>
          <p:nvPr userDrawn="1">
            <p:custDataLst>
              <p:tags r:id="rId5"/>
            </p:custDataLst>
          </p:nvPr>
        </p:nvSpPr>
        <p:spPr>
          <a:xfrm>
            <a:off x="0" y="0"/>
            <a:ext cx="731520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/>
          <p:nvPr userDrawn="1">
            <p:custDataLst>
              <p:tags r:id="rId6"/>
            </p:custDataLst>
          </p:nvPr>
        </p:nvPicPr>
        <p:blipFill>
          <a:blip r:embed="rId7" r:link="rId8" cstate="email"/>
          <a:stretch>
            <a:fillRect/>
          </a:stretch>
        </p:blipFill>
        <p:spPr>
          <a:xfrm>
            <a:off x="0" y="6256246"/>
            <a:ext cx="720090" cy="601754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669882" y="443230"/>
            <a:ext cx="10852237" cy="441964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>
          <a:xfrm>
            <a:off x="879742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>
          <a:xfrm>
            <a:off x="4116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>
          <a:xfrm>
            <a:off x="8610600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879742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610600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 userDrawn="1">
            <p:custDataLst>
              <p:tags r:id="rId2"/>
            </p:custDataLst>
          </p:nvPr>
        </p:nvGrpSpPr>
        <p:grpSpPr>
          <a:xfrm>
            <a:off x="0" y="0"/>
            <a:ext cx="12192000" cy="601754"/>
            <a:chOff x="0" y="0"/>
            <a:chExt cx="12192000" cy="601754"/>
          </a:xfrm>
        </p:grpSpPr>
        <p:pic>
          <p:nvPicPr>
            <p:cNvPr id="9" name="图片 8"/>
            <p:cNvPicPr/>
            <p:nvPr userDrawn="1">
              <p:custDataLst>
                <p:tags r:id="rId3"/>
              </p:custDataLst>
            </p:nvPr>
          </p:nvPicPr>
          <p:blipFill>
            <a:blip r:embed="rId4" r:link="rId5" cstate="email"/>
            <a:stretch>
              <a:fillRect/>
            </a:stretch>
          </p:blipFill>
          <p:spPr>
            <a:xfrm>
              <a:off x="0" y="0"/>
              <a:ext cx="720090" cy="601754"/>
            </a:xfrm>
            <a:prstGeom prst="rect">
              <a:avLst/>
            </a:prstGeom>
          </p:spPr>
        </p:pic>
        <p:pic>
          <p:nvPicPr>
            <p:cNvPr id="8" name="图片 7"/>
            <p:cNvPicPr/>
            <p:nvPr userDrawn="1">
              <p:custDataLst>
                <p:tags r:id="rId6"/>
              </p:custDataLst>
            </p:nvPr>
          </p:nvPicPr>
          <p:blipFill>
            <a:blip r:embed="rId7" r:link="rId8" cstate="email"/>
            <a:stretch>
              <a:fillRect/>
            </a:stretch>
          </p:blipFill>
          <p:spPr>
            <a:xfrm>
              <a:off x="11471910" y="0"/>
              <a:ext cx="720090" cy="601754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0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11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wrap="square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2"/>
            </p:custDataLst>
          </p:nvPr>
        </p:nvSpPr>
        <p:spPr>
          <a:xfrm>
            <a:off x="879742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3"/>
            </p:custDataLst>
          </p:nvPr>
        </p:nvSpPr>
        <p:spPr>
          <a:xfrm>
            <a:off x="4116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4"/>
            </p:custDataLst>
          </p:nvPr>
        </p:nvSpPr>
        <p:spPr>
          <a:xfrm>
            <a:off x="8610600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 userDrawn="1">
            <p:custDataLst>
              <p:tags r:id="rId2"/>
            </p:custDataLst>
          </p:nvPr>
        </p:nvGrpSpPr>
        <p:grpSpPr>
          <a:xfrm>
            <a:off x="0" y="0"/>
            <a:ext cx="12192000" cy="601754"/>
            <a:chOff x="0" y="0"/>
            <a:chExt cx="12192000" cy="601754"/>
          </a:xfrm>
        </p:grpSpPr>
        <p:pic>
          <p:nvPicPr>
            <p:cNvPr id="8" name="图片 7"/>
            <p:cNvPicPr/>
            <p:nvPr userDrawn="1">
              <p:custDataLst>
                <p:tags r:id="rId3"/>
              </p:custDataLst>
            </p:nvPr>
          </p:nvPicPr>
          <p:blipFill>
            <a:blip r:embed="rId4" r:link="rId5" cstate="email"/>
            <a:stretch>
              <a:fillRect/>
            </a:stretch>
          </p:blipFill>
          <p:spPr>
            <a:xfrm>
              <a:off x="0" y="0"/>
              <a:ext cx="720090" cy="601754"/>
            </a:xfrm>
            <a:prstGeom prst="rect">
              <a:avLst/>
            </a:prstGeom>
          </p:spPr>
        </p:pic>
        <p:pic>
          <p:nvPicPr>
            <p:cNvPr id="7" name="图片 6"/>
            <p:cNvPicPr/>
            <p:nvPr userDrawn="1">
              <p:custDataLst>
                <p:tags r:id="rId6"/>
              </p:custDataLst>
            </p:nvPr>
          </p:nvPicPr>
          <p:blipFill>
            <a:blip r:embed="rId7" r:link="rId8" cstate="email"/>
            <a:stretch>
              <a:fillRect/>
            </a:stretch>
          </p:blipFill>
          <p:spPr>
            <a:xfrm>
              <a:off x="11471910" y="0"/>
              <a:ext cx="720090" cy="601754"/>
            </a:xfrm>
            <a:prstGeom prst="rect">
              <a:avLst/>
            </a:prstGeom>
          </p:spPr>
        </p:pic>
      </p:grpSp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9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10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 wrap="square">
            <a:normAutofit/>
          </a:bodyPr>
          <a:lstStyle>
            <a:lvl1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>
          <a:xfrm>
            <a:off x="879742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>
          <a:xfrm>
            <a:off x="4116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>
          <a:xfrm>
            <a:off x="8610600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>
            <p:custDataLst>
              <p:tags r:id="rId2"/>
            </p:custDataLst>
          </p:nvPr>
        </p:nvGrpSpPr>
        <p:grpSpPr>
          <a:xfrm>
            <a:off x="0" y="0"/>
            <a:ext cx="12192000" cy="601754"/>
            <a:chOff x="0" y="0"/>
            <a:chExt cx="12192000" cy="601754"/>
          </a:xfrm>
        </p:grpSpPr>
        <p:pic>
          <p:nvPicPr>
            <p:cNvPr id="8" name="图片 7"/>
            <p:cNvPicPr/>
            <p:nvPr userDrawn="1">
              <p:custDataLst>
                <p:tags r:id="rId3"/>
              </p:custDataLst>
            </p:nvPr>
          </p:nvPicPr>
          <p:blipFill>
            <a:blip r:embed="rId4" r:link="rId5" cstate="email"/>
            <a:stretch>
              <a:fillRect/>
            </a:stretch>
          </p:blipFill>
          <p:spPr>
            <a:xfrm>
              <a:off x="0" y="0"/>
              <a:ext cx="720090" cy="601754"/>
            </a:xfrm>
            <a:prstGeom prst="rect">
              <a:avLst/>
            </a:prstGeom>
          </p:spPr>
        </p:pic>
        <p:pic>
          <p:nvPicPr>
            <p:cNvPr id="6" name="图片 5"/>
            <p:cNvPicPr/>
            <p:nvPr userDrawn="1">
              <p:custDataLst>
                <p:tags r:id="rId6"/>
              </p:custDataLst>
            </p:nvPr>
          </p:nvPicPr>
          <p:blipFill>
            <a:blip r:embed="rId7" r:link="rId8" cstate="email"/>
            <a:stretch>
              <a:fillRect/>
            </a:stretch>
          </p:blipFill>
          <p:spPr>
            <a:xfrm>
              <a:off x="11471910" y="0"/>
              <a:ext cx="720090" cy="601754"/>
            </a:xfrm>
            <a:prstGeom prst="rect">
              <a:avLst/>
            </a:prstGeom>
          </p:spPr>
        </p:pic>
      </p:grp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>
          <a:xfrm>
            <a:off x="879742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>
          <a:xfrm>
            <a:off x="4116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>
          <a:xfrm>
            <a:off x="8610600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2"/>
            </p:custDataLst>
          </p:nvPr>
        </p:nvSpPr>
        <p:spPr>
          <a:xfrm>
            <a:off x="669930" y="952508"/>
            <a:ext cx="10852237" cy="5388907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/>
          <p:nvPr userDrawn="1">
            <p:custDataLst>
              <p:tags r:id="rId2"/>
            </p:custDataLst>
          </p:nvPr>
        </p:nvPicPr>
        <p:blipFill>
          <a:blip r:embed="rId3" r:link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79742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idx="14" hasCustomPrompt="1"/>
            <p:custDataLst>
              <p:tags r:id="rId8"/>
            </p:custDataLst>
          </p:nvPr>
        </p:nvSpPr>
        <p:spPr>
          <a:xfrm>
            <a:off x="685782" y="3941475"/>
            <a:ext cx="4572036" cy="370205"/>
          </a:xfrm>
        </p:spPr>
        <p:txBody>
          <a:bodyPr vert="horz" wrap="square" lIns="0" tIns="0" rIns="0" bIns="0" anchor="t" anchorCtr="0">
            <a:normAutofit/>
          </a:bodyPr>
          <a:lstStyle>
            <a:lvl1pPr marL="457200" marR="0" indent="-457200" algn="ctr" rtl="0" eaLnBrk="1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Font typeface="Arial" panose="020B0604020202020204" pitchFamily="34" charset="0"/>
              <a:buNone/>
              <a:defRPr sz="2000" b="0" spc="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>
                  <a:lumMod val="65000"/>
                  <a:lumOff val="35000"/>
                </a:schemeClr>
              </a:buClr>
              <a:buSzPts val="2000"/>
              <a:buFont typeface="Arial" panose="020B0604020202020204" pitchFamily="34" charset="0"/>
              <a:buNone/>
            </a:pPr>
            <a:r>
              <a:rPr lang="zh-CN" altLang="en-US"/>
              <a:t>单击此处编辑副标题</a:t>
            </a:r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idx="13" hasCustomPrompt="1"/>
            <p:custDataLst>
              <p:tags r:id="rId9"/>
            </p:custDataLst>
          </p:nvPr>
        </p:nvSpPr>
        <p:spPr>
          <a:xfrm>
            <a:off x="685782" y="2564795"/>
            <a:ext cx="4572036" cy="1172210"/>
          </a:xfrm>
        </p:spPr>
        <p:txBody>
          <a:bodyPr vert="horz" wrap="square" lIns="0" tIns="0" rIns="0" bIns="0"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6600"/>
              <a:buFont typeface="Arial" panose="020B0604020202020204" pitchFamily="34" charset="0"/>
              <a:buNone/>
              <a:defRPr sz="6600" b="0" spc="700">
                <a:solidFill>
                  <a:schemeClr val="bg1"/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/>
              <a:t>编辑标题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/>
          <p:nvPr userDrawn="1">
            <p:custDataLst>
              <p:tags r:id="rId2"/>
            </p:custDataLst>
          </p:nvPr>
        </p:nvPicPr>
        <p:blipFill>
          <a:blip r:embed="rId3" r:link="rId4" cstate="email"/>
          <a:stretch>
            <a:fillRect/>
          </a:stretch>
        </p:blipFill>
        <p:spPr>
          <a:xfrm>
            <a:off x="0" y="0"/>
            <a:ext cx="720090" cy="601980"/>
          </a:xfrm>
          <a:prstGeom prst="rect">
            <a:avLst/>
          </a:prstGeom>
        </p:spPr>
      </p:pic>
      <p:pic>
        <p:nvPicPr>
          <p:cNvPr id="6" name="图片 5"/>
          <p:cNvPicPr/>
          <p:nvPr userDrawn="1">
            <p:custDataLst>
              <p:tags r:id="rId5"/>
            </p:custDataLst>
          </p:nvPr>
        </p:nvPicPr>
        <p:blipFill>
          <a:blip r:embed="rId6" r:link="rId7" cstate="email"/>
          <a:stretch>
            <a:fillRect/>
          </a:stretch>
        </p:blipFill>
        <p:spPr>
          <a:xfrm>
            <a:off x="11471910" y="0"/>
            <a:ext cx="720090" cy="60198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669882" y="443230"/>
            <a:ext cx="10852237" cy="441964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>
          <a:xfrm>
            <a:off x="879742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>
          <a:xfrm>
            <a:off x="4116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>
          <a:xfrm>
            <a:off x="8610600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292075" y="303809"/>
            <a:ext cx="11607851" cy="6250382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/>
          <p:cNvPicPr/>
          <p:nvPr userDrawn="1">
            <p:custDataLst>
              <p:tags r:id="rId3"/>
            </p:custDataLst>
          </p:nvPr>
        </p:nvPicPr>
        <p:blipFill>
          <a:blip r:embed="rId4" r:link="rId5" cstate="email"/>
          <a:stretch>
            <a:fillRect/>
          </a:stretch>
        </p:blipFill>
        <p:spPr>
          <a:xfrm>
            <a:off x="0" y="0"/>
            <a:ext cx="720090" cy="601980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6"/>
            </p:custDataLst>
          </p:nvPr>
        </p:nvPicPr>
        <p:blipFill>
          <a:blip r:embed="rId7" r:link="rId8" cstate="email"/>
          <a:stretch>
            <a:fillRect/>
          </a:stretch>
        </p:blipFill>
        <p:spPr>
          <a:xfrm>
            <a:off x="11471910" y="0"/>
            <a:ext cx="720090" cy="60198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1281600" y="1249200"/>
            <a:ext cx="9626400" cy="723600"/>
          </a:xfrm>
        </p:spPr>
        <p:txBody>
          <a:bodyPr wrap="square" anchor="ctr">
            <a:normAutofit/>
          </a:bodyPr>
          <a:lstStyle>
            <a:lvl1pPr>
              <a:defRPr sz="3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0"/>
            </p:custDataLst>
          </p:nvPr>
        </p:nvSpPr>
        <p:spPr>
          <a:xfrm>
            <a:off x="1281113" y="2163600"/>
            <a:ext cx="9626600" cy="34452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>
          <a:xfrm>
            <a:off x="879742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>
          <a:xfrm>
            <a:off x="4116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>
          <a:xfrm>
            <a:off x="8610600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4824603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pic>
        <p:nvPicPr>
          <p:cNvPr id="8" name="图片 7"/>
          <p:cNvPicPr/>
          <p:nvPr userDrawn="1">
            <p:custDataLst>
              <p:tags r:id="rId3"/>
            </p:custDataLst>
          </p:nvPr>
        </p:nvPicPr>
        <p:blipFill>
          <a:blip r:embed="rId4" r:link="rId5" cstate="email"/>
          <a:stretch>
            <a:fillRect/>
          </a:stretch>
        </p:blipFill>
        <p:spPr>
          <a:xfrm>
            <a:off x="11471910" y="0"/>
            <a:ext cx="720090" cy="601754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583200" y="770400"/>
            <a:ext cx="3960000" cy="882000"/>
          </a:xfrm>
        </p:spPr>
        <p:txBody>
          <a:bodyPr wrap="square" anchor="ctr" anchorCtr="0">
            <a:normAutofit/>
          </a:bodyPr>
          <a:lstStyle>
            <a:lvl1pPr>
              <a:defRPr sz="36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879742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116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610600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0"/>
            </p:custDataLst>
          </p:nvPr>
        </p:nvSpPr>
        <p:spPr>
          <a:xfrm>
            <a:off x="586800" y="1764000"/>
            <a:ext cx="3956400" cy="40932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1"/>
            </p:custDataLst>
          </p:nvPr>
        </p:nvSpPr>
        <p:spPr>
          <a:xfrm>
            <a:off x="5101200" y="769938"/>
            <a:ext cx="6480000" cy="5087937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2664333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pic>
        <p:nvPicPr>
          <p:cNvPr id="10" name="图片 9"/>
          <p:cNvPicPr/>
          <p:nvPr userDrawn="1">
            <p:custDataLst>
              <p:tags r:id="rId3"/>
            </p:custDataLst>
          </p:nvPr>
        </p:nvPicPr>
        <p:blipFill>
          <a:blip r:embed="rId4" r:link="rId5" cstate="email"/>
          <a:stretch>
            <a:fillRect/>
          </a:stretch>
        </p:blipFill>
        <p:spPr>
          <a:xfrm>
            <a:off x="0" y="0"/>
            <a:ext cx="720090" cy="601980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6"/>
            </p:custDataLst>
          </p:nvPr>
        </p:nvPicPr>
        <p:blipFill>
          <a:blip r:embed="rId7" r:link="rId8" cstate="email"/>
          <a:stretch>
            <a:fillRect/>
          </a:stretch>
        </p:blipFill>
        <p:spPr>
          <a:xfrm>
            <a:off x="11471910" y="0"/>
            <a:ext cx="720090" cy="60198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612000" y="781200"/>
            <a:ext cx="10976400" cy="626400"/>
          </a:xfrm>
        </p:spPr>
        <p:txBody>
          <a:bodyPr wrap="square" anchor="ctr">
            <a:normAutofit/>
          </a:bodyPr>
          <a:lstStyle>
            <a:lvl1pPr algn="ctr">
              <a:defRPr sz="36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>
          <a:xfrm>
            <a:off x="879742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>
          <a:xfrm>
            <a:off x="4116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>
          <a:xfrm>
            <a:off x="8610600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3"/>
            </p:custDataLst>
          </p:nvPr>
        </p:nvSpPr>
        <p:spPr>
          <a:xfrm>
            <a:off x="612000" y="1659600"/>
            <a:ext cx="10975975" cy="828000"/>
          </a:xfrm>
        </p:spPr>
        <p:txBody>
          <a:bodyPr wrap="square">
            <a:normAutofit/>
          </a:bodyPr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4"/>
            </p:custDataLst>
          </p:nvPr>
        </p:nvSpPr>
        <p:spPr>
          <a:xfrm>
            <a:off x="612775" y="2808000"/>
            <a:ext cx="10965600" cy="34308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>
            <p:custDataLst>
              <p:tags r:id="rId2"/>
            </p:custDataLst>
          </p:nvPr>
        </p:nvSpPr>
        <p:spPr>
          <a:xfrm>
            <a:off x="0" y="5028971"/>
            <a:ext cx="12192000" cy="1829029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pic>
        <p:nvPicPr>
          <p:cNvPr id="10" name="图片 9"/>
          <p:cNvPicPr/>
          <p:nvPr userDrawn="1">
            <p:custDataLst>
              <p:tags r:id="rId3"/>
            </p:custDataLst>
          </p:nvPr>
        </p:nvPicPr>
        <p:blipFill>
          <a:blip r:embed="rId4" r:link="rId5" cstate="email"/>
          <a:stretch>
            <a:fillRect/>
          </a:stretch>
        </p:blipFill>
        <p:spPr>
          <a:xfrm>
            <a:off x="0" y="0"/>
            <a:ext cx="720090" cy="601980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6"/>
            </p:custDataLst>
          </p:nvPr>
        </p:nvPicPr>
        <p:blipFill>
          <a:blip r:embed="rId7" r:link="rId8" cstate="email"/>
          <a:stretch>
            <a:fillRect/>
          </a:stretch>
        </p:blipFill>
        <p:spPr>
          <a:xfrm>
            <a:off x="11471910" y="0"/>
            <a:ext cx="720090" cy="60198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604800" y="669600"/>
            <a:ext cx="10976400" cy="565200"/>
          </a:xfrm>
        </p:spPr>
        <p:txBody>
          <a:bodyPr wrap="square" anchor="ctr" anchorCtr="0">
            <a:normAutofit/>
          </a:bodyPr>
          <a:lstStyle>
            <a:lvl1pPr algn="ctr">
              <a:defRPr sz="3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>
          <a:xfrm>
            <a:off x="879742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>
          <a:xfrm>
            <a:off x="4116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>
          <a:xfrm>
            <a:off x="8610600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3"/>
            </p:custDataLst>
          </p:nvPr>
        </p:nvSpPr>
        <p:spPr>
          <a:xfrm>
            <a:off x="604837" y="1681200"/>
            <a:ext cx="10990800" cy="32112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14"/>
            </p:custDataLst>
          </p:nvPr>
        </p:nvSpPr>
        <p:spPr>
          <a:xfrm>
            <a:off x="594000" y="5180400"/>
            <a:ext cx="11001600" cy="10116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pic>
        <p:nvPicPr>
          <p:cNvPr id="12" name="图片 11"/>
          <p:cNvPicPr/>
          <p:nvPr userDrawn="1">
            <p:custDataLst>
              <p:tags r:id="rId3"/>
            </p:custDataLst>
          </p:nvPr>
        </p:nvPicPr>
        <p:blipFill>
          <a:blip r:embed="rId4" r:link="rId5" cstate="email"/>
          <a:stretch>
            <a:fillRect/>
          </a:stretch>
        </p:blipFill>
        <p:spPr>
          <a:xfrm>
            <a:off x="11471910" y="6256020"/>
            <a:ext cx="720090" cy="601980"/>
          </a:xfrm>
          <a:prstGeom prst="rect">
            <a:avLst/>
          </a:prstGeom>
        </p:spPr>
      </p:pic>
      <p:pic>
        <p:nvPicPr>
          <p:cNvPr id="10" name="图片 9"/>
          <p:cNvPicPr/>
          <p:nvPr userDrawn="1">
            <p:custDataLst>
              <p:tags r:id="rId6"/>
            </p:custDataLst>
          </p:nvPr>
        </p:nvPicPr>
        <p:blipFill>
          <a:blip r:embed="rId7" r:link="rId8" cstate="email"/>
          <a:stretch>
            <a:fillRect/>
          </a:stretch>
        </p:blipFill>
        <p:spPr>
          <a:xfrm>
            <a:off x="0" y="6256020"/>
            <a:ext cx="720090" cy="60198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579600" y="237600"/>
            <a:ext cx="11037600" cy="441964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>
          <a:xfrm>
            <a:off x="879742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>
          <a:xfrm>
            <a:off x="4116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>
          <a:xfrm>
            <a:off x="8610600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3"/>
            </p:custDataLst>
          </p:nvPr>
        </p:nvSpPr>
        <p:spPr>
          <a:xfrm>
            <a:off x="579600" y="1663200"/>
            <a:ext cx="5342400" cy="28944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4"/>
            </p:custDataLst>
          </p:nvPr>
        </p:nvSpPr>
        <p:spPr>
          <a:xfrm>
            <a:off x="6242400" y="1663200"/>
            <a:ext cx="5367600" cy="28944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15"/>
            </p:custDataLst>
          </p:nvPr>
        </p:nvSpPr>
        <p:spPr>
          <a:xfrm>
            <a:off x="572400" y="4816800"/>
            <a:ext cx="5342400" cy="7812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6"/>
            </p:custDataLst>
          </p:nvPr>
        </p:nvSpPr>
        <p:spPr>
          <a:xfrm>
            <a:off x="6253200" y="4813200"/>
            <a:ext cx="5367600" cy="7812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953691"/>
            <a:ext cx="12192000" cy="4950618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/>
          <p:cNvPicPr/>
          <p:nvPr userDrawn="1">
            <p:custDataLst>
              <p:tags r:id="rId3"/>
            </p:custDataLst>
          </p:nvPr>
        </p:nvPicPr>
        <p:blipFill>
          <a:blip r:embed="rId4" r:link="rId5" cstate="email"/>
          <a:stretch>
            <a:fillRect/>
          </a:stretch>
        </p:blipFill>
        <p:spPr>
          <a:xfrm>
            <a:off x="10571480" y="5504180"/>
            <a:ext cx="1619885" cy="1353820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6"/>
            </p:custDataLst>
          </p:nvPr>
        </p:nvPicPr>
        <p:blipFill>
          <a:blip r:embed="rId7" r:link="rId8" cstate="email"/>
          <a:stretch>
            <a:fillRect/>
          </a:stretch>
        </p:blipFill>
        <p:spPr>
          <a:xfrm>
            <a:off x="0" y="5504180"/>
            <a:ext cx="1619885" cy="135382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1522800" y="1339200"/>
            <a:ext cx="9144000" cy="2386800"/>
          </a:xfrm>
        </p:spPr>
        <p:txBody>
          <a:bodyPr wrap="square" anchor="b">
            <a:normAutofit/>
          </a:bodyPr>
          <a:lstStyle>
            <a:lvl1pPr algn="ctr">
              <a:defRPr sz="60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>
          <a:xfrm>
            <a:off x="879742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>
          <a:xfrm>
            <a:off x="4116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>
          <a:xfrm>
            <a:off x="8610600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3"/>
            </p:custDataLst>
          </p:nvPr>
        </p:nvSpPr>
        <p:spPr>
          <a:xfrm>
            <a:off x="1522413" y="3862800"/>
            <a:ext cx="9144000" cy="1656000"/>
          </a:xfrm>
        </p:spPr>
        <p:txBody>
          <a:bodyPr wrap="square">
            <a:normAutofit/>
          </a:bodyPr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5" Type="http://schemas.openxmlformats.org/officeDocument/2006/relationships/theme" Target="../theme/theme2.xml"/><Relationship Id="rId24" Type="http://schemas.openxmlformats.org/officeDocument/2006/relationships/tags" Target="../tags/tag144.xml"/><Relationship Id="rId23" Type="http://schemas.openxmlformats.org/officeDocument/2006/relationships/tags" Target="../tags/tag143.xml"/><Relationship Id="rId22" Type="http://schemas.openxmlformats.org/officeDocument/2006/relationships/tags" Target="../tags/tag142.xml"/><Relationship Id="rId21" Type="http://schemas.openxmlformats.org/officeDocument/2006/relationships/tags" Target="../tags/tag141.xml"/><Relationship Id="rId20" Type="http://schemas.openxmlformats.org/officeDocument/2006/relationships/tags" Target="../tags/tag140.xml"/><Relationship Id="rId2" Type="http://schemas.openxmlformats.org/officeDocument/2006/relationships/slideLayout" Target="../slideLayouts/slideLayout13.xml"/><Relationship Id="rId19" Type="http://schemas.openxmlformats.org/officeDocument/2006/relationships/tags" Target="../tags/tag139.xml"/><Relationship Id="rId18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wrap="square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669882" y="961398"/>
            <a:ext cx="10852237" cy="5388907"/>
          </a:xfrm>
          <a:prstGeom prst="rect">
            <a:avLst/>
          </a:prstGeom>
        </p:spPr>
        <p:txBody>
          <a:bodyPr vert="horz" wrap="square" lIns="90170" tIns="46990" rIns="90170" bIns="4699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tags" Target="../tags/tag149.xml"/><Relationship Id="rId5" Type="http://schemas.openxmlformats.org/officeDocument/2006/relationships/tags" Target="../tags/tag148.xml"/><Relationship Id="rId4" Type="http://schemas.openxmlformats.org/officeDocument/2006/relationships/tags" Target="../tags/tag147.xml"/><Relationship Id="rId3" Type="http://schemas.openxmlformats.org/officeDocument/2006/relationships/tags" Target="../tags/tag146.xml"/><Relationship Id="rId2" Type="http://schemas.openxmlformats.org/officeDocument/2006/relationships/tags" Target="../tags/tag145.xml"/><Relationship Id="rId1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2.xml"/><Relationship Id="rId3" Type="http://schemas.openxmlformats.org/officeDocument/2006/relationships/tags" Target="../tags/tag200.xml"/><Relationship Id="rId2" Type="http://schemas.openxmlformats.org/officeDocument/2006/relationships/tags" Target="../tags/tag199.xml"/><Relationship Id="rId1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7" Type="http://schemas.openxmlformats.org/officeDocument/2006/relationships/tags" Target="../tags/tag202.xml"/><Relationship Id="rId6" Type="http://schemas.openxmlformats.org/officeDocument/2006/relationships/image" Target="../media/image23.jpeg"/><Relationship Id="rId5" Type="http://schemas.openxmlformats.org/officeDocument/2006/relationships/image" Target="../media/image22.jpeg"/><Relationship Id="rId4" Type="http://schemas.openxmlformats.org/officeDocument/2006/relationships/image" Target="../media/image21.jpeg"/><Relationship Id="rId3" Type="http://schemas.openxmlformats.org/officeDocument/2006/relationships/image" Target="../media/image20.png"/><Relationship Id="rId2" Type="http://schemas.openxmlformats.org/officeDocument/2006/relationships/tags" Target="../tags/tag201.xml"/><Relationship Id="rId1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2.xml"/><Relationship Id="rId3" Type="http://schemas.openxmlformats.org/officeDocument/2006/relationships/tags" Target="../tags/tag204.xml"/><Relationship Id="rId2" Type="http://schemas.openxmlformats.org/officeDocument/2006/relationships/tags" Target="../tags/tag203.xml"/><Relationship Id="rId1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05.xml"/><Relationship Id="rId1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2.xml"/><Relationship Id="rId3" Type="http://schemas.openxmlformats.org/officeDocument/2006/relationships/tags" Target="../tags/tag207.xml"/><Relationship Id="rId2" Type="http://schemas.openxmlformats.org/officeDocument/2006/relationships/tags" Target="../tags/tag206.xml"/><Relationship Id="rId1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209.xml"/><Relationship Id="rId3" Type="http://schemas.openxmlformats.org/officeDocument/2006/relationships/tags" Target="../tags/tag208.xml"/><Relationship Id="rId2" Type="http://schemas.openxmlformats.org/officeDocument/2006/relationships/image" Target="../media/image24.png"/><Relationship Id="rId1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tags" Target="../tags/tag212.xml"/><Relationship Id="rId5" Type="http://schemas.openxmlformats.org/officeDocument/2006/relationships/image" Target="../media/image26.png"/><Relationship Id="rId4" Type="http://schemas.openxmlformats.org/officeDocument/2006/relationships/tags" Target="../tags/tag211.xml"/><Relationship Id="rId3" Type="http://schemas.openxmlformats.org/officeDocument/2006/relationships/image" Target="../media/image25.png"/><Relationship Id="rId2" Type="http://schemas.openxmlformats.org/officeDocument/2006/relationships/tags" Target="../tags/tag210.xml"/><Relationship Id="rId1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2.xml"/><Relationship Id="rId3" Type="http://schemas.openxmlformats.org/officeDocument/2006/relationships/tags" Target="../tags/tag151.xml"/><Relationship Id="rId2" Type="http://schemas.openxmlformats.org/officeDocument/2006/relationships/tags" Target="../tags/tag150.xml"/><Relationship Id="rId1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tags" Target="../tags/tag155.xml"/><Relationship Id="rId5" Type="http://schemas.openxmlformats.org/officeDocument/2006/relationships/image" Target="../media/image8.png"/><Relationship Id="rId4" Type="http://schemas.openxmlformats.org/officeDocument/2006/relationships/tags" Target="../tags/tag154.xml"/><Relationship Id="rId3" Type="http://schemas.openxmlformats.org/officeDocument/2006/relationships/tags" Target="../tags/tag153.xml"/><Relationship Id="rId2" Type="http://schemas.openxmlformats.org/officeDocument/2006/relationships/tags" Target="../tags/tag152.xml"/><Relationship Id="rId1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tags" Target="../tags/tag160.xml"/><Relationship Id="rId7" Type="http://schemas.openxmlformats.org/officeDocument/2006/relationships/image" Target="../media/image10.jpeg"/><Relationship Id="rId6" Type="http://schemas.openxmlformats.org/officeDocument/2006/relationships/tags" Target="../tags/tag159.xml"/><Relationship Id="rId5" Type="http://schemas.openxmlformats.org/officeDocument/2006/relationships/tags" Target="../tags/tag158.xml"/><Relationship Id="rId4" Type="http://schemas.openxmlformats.org/officeDocument/2006/relationships/image" Target="../media/image9.png"/><Relationship Id="rId3" Type="http://schemas.openxmlformats.org/officeDocument/2006/relationships/tags" Target="../tags/tag157.xml"/><Relationship Id="rId2" Type="http://schemas.openxmlformats.org/officeDocument/2006/relationships/tags" Target="../tags/tag156.xml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tags" Target="../tags/tag164.xml"/><Relationship Id="rId4" Type="http://schemas.openxmlformats.org/officeDocument/2006/relationships/image" Target="../media/image11.jpeg"/><Relationship Id="rId3" Type="http://schemas.openxmlformats.org/officeDocument/2006/relationships/tags" Target="../tags/tag163.xml"/><Relationship Id="rId2" Type="http://schemas.openxmlformats.org/officeDocument/2006/relationships/tags" Target="../tags/tag162.xml"/><Relationship Id="rId1" Type="http://schemas.openxmlformats.org/officeDocument/2006/relationships/tags" Target="../tags/tag161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2.xml"/><Relationship Id="rId3" Type="http://schemas.openxmlformats.org/officeDocument/2006/relationships/tags" Target="../tags/tag166.xml"/><Relationship Id="rId2" Type="http://schemas.openxmlformats.org/officeDocument/2006/relationships/tags" Target="../tags/tag165.xml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tags" Target="../tags/tag171.xml"/><Relationship Id="rId7" Type="http://schemas.openxmlformats.org/officeDocument/2006/relationships/tags" Target="../tags/tag170.xml"/><Relationship Id="rId6" Type="http://schemas.openxmlformats.org/officeDocument/2006/relationships/tags" Target="../tags/tag169.xml"/><Relationship Id="rId5" Type="http://schemas.openxmlformats.org/officeDocument/2006/relationships/image" Target="../media/image13.png"/><Relationship Id="rId4" Type="http://schemas.openxmlformats.org/officeDocument/2006/relationships/tags" Target="../tags/tag168.xml"/><Relationship Id="rId3" Type="http://schemas.openxmlformats.org/officeDocument/2006/relationships/image" Target="../media/image12.png"/><Relationship Id="rId2" Type="http://schemas.openxmlformats.org/officeDocument/2006/relationships/tags" Target="../tags/tag167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176.xml"/><Relationship Id="rId8" Type="http://schemas.openxmlformats.org/officeDocument/2006/relationships/image" Target="../media/image15.png"/><Relationship Id="rId7" Type="http://schemas.openxmlformats.org/officeDocument/2006/relationships/tags" Target="../tags/tag175.xml"/><Relationship Id="rId6" Type="http://schemas.openxmlformats.org/officeDocument/2006/relationships/image" Target="../media/image13.png"/><Relationship Id="rId5" Type="http://schemas.openxmlformats.org/officeDocument/2006/relationships/tags" Target="../tags/tag174.xml"/><Relationship Id="rId4" Type="http://schemas.openxmlformats.org/officeDocument/2006/relationships/image" Target="../media/image14.png"/><Relationship Id="rId3" Type="http://schemas.openxmlformats.org/officeDocument/2006/relationships/tags" Target="../tags/tag173.xml"/><Relationship Id="rId2" Type="http://schemas.openxmlformats.org/officeDocument/2006/relationships/tags" Target="../tags/tag172.xml"/><Relationship Id="rId16" Type="http://schemas.openxmlformats.org/officeDocument/2006/relationships/slideLayout" Target="../slideLayouts/slideLayout1.xml"/><Relationship Id="rId15" Type="http://schemas.openxmlformats.org/officeDocument/2006/relationships/tags" Target="../tags/tag179.xml"/><Relationship Id="rId14" Type="http://schemas.openxmlformats.org/officeDocument/2006/relationships/image" Target="../media/image18.png"/><Relationship Id="rId13" Type="http://schemas.openxmlformats.org/officeDocument/2006/relationships/tags" Target="../tags/tag178.xml"/><Relationship Id="rId12" Type="http://schemas.openxmlformats.org/officeDocument/2006/relationships/image" Target="../media/image17.png"/><Relationship Id="rId11" Type="http://schemas.openxmlformats.org/officeDocument/2006/relationships/tags" Target="../tags/tag177.xml"/><Relationship Id="rId10" Type="http://schemas.openxmlformats.org/officeDocument/2006/relationships/image" Target="../media/image16.png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186.xml"/><Relationship Id="rId8" Type="http://schemas.openxmlformats.org/officeDocument/2006/relationships/image" Target="../media/image19.jpeg"/><Relationship Id="rId7" Type="http://schemas.openxmlformats.org/officeDocument/2006/relationships/tags" Target="../tags/tag185.xml"/><Relationship Id="rId6" Type="http://schemas.openxmlformats.org/officeDocument/2006/relationships/tags" Target="../tags/tag184.xml"/><Relationship Id="rId5" Type="http://schemas.openxmlformats.org/officeDocument/2006/relationships/tags" Target="../tags/tag183.xml"/><Relationship Id="rId4" Type="http://schemas.openxmlformats.org/officeDocument/2006/relationships/tags" Target="../tags/tag182.xml"/><Relationship Id="rId3" Type="http://schemas.openxmlformats.org/officeDocument/2006/relationships/tags" Target="../tags/tag181.xml"/><Relationship Id="rId22" Type="http://schemas.openxmlformats.org/officeDocument/2006/relationships/slideLayout" Target="../slideLayouts/slideLayout1.xml"/><Relationship Id="rId21" Type="http://schemas.openxmlformats.org/officeDocument/2006/relationships/tags" Target="../tags/tag198.xml"/><Relationship Id="rId20" Type="http://schemas.openxmlformats.org/officeDocument/2006/relationships/tags" Target="../tags/tag197.xml"/><Relationship Id="rId2" Type="http://schemas.openxmlformats.org/officeDocument/2006/relationships/tags" Target="../tags/tag180.xml"/><Relationship Id="rId19" Type="http://schemas.openxmlformats.org/officeDocument/2006/relationships/tags" Target="../tags/tag196.xml"/><Relationship Id="rId18" Type="http://schemas.openxmlformats.org/officeDocument/2006/relationships/tags" Target="../tags/tag195.xml"/><Relationship Id="rId17" Type="http://schemas.openxmlformats.org/officeDocument/2006/relationships/tags" Target="../tags/tag194.xml"/><Relationship Id="rId16" Type="http://schemas.openxmlformats.org/officeDocument/2006/relationships/tags" Target="../tags/tag193.xml"/><Relationship Id="rId15" Type="http://schemas.openxmlformats.org/officeDocument/2006/relationships/tags" Target="../tags/tag192.xml"/><Relationship Id="rId14" Type="http://schemas.openxmlformats.org/officeDocument/2006/relationships/tags" Target="../tags/tag191.xml"/><Relationship Id="rId13" Type="http://schemas.openxmlformats.org/officeDocument/2006/relationships/tags" Target="../tags/tag190.xml"/><Relationship Id="rId12" Type="http://schemas.openxmlformats.org/officeDocument/2006/relationships/tags" Target="../tags/tag189.xml"/><Relationship Id="rId11" Type="http://schemas.openxmlformats.org/officeDocument/2006/relationships/tags" Target="../tags/tag188.xml"/><Relationship Id="rId10" Type="http://schemas.openxmlformats.org/officeDocument/2006/relationships/tags" Target="../tags/tag187.xml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9" name="文本框 8"/>
          <p:cNvSpPr txBox="1"/>
          <p:nvPr>
            <p:custDataLst>
              <p:tags r:id="rId2"/>
            </p:custDataLst>
          </p:nvPr>
        </p:nvSpPr>
        <p:spPr>
          <a:xfrm>
            <a:off x="3853815" y="5580380"/>
            <a:ext cx="448373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800" dirty="0">
                <a:solidFill>
                  <a:srgbClr val="FFFF00"/>
                </a:solidFill>
                <a:latin typeface="微软雅黑" panose="020B0503020204020204" charset="-122"/>
                <a:ea typeface="微软雅黑" panose="020B0503020204020204" charset="-122"/>
              </a:rPr>
              <a:t>创客学院  武老师  </a:t>
            </a:r>
            <a:endParaRPr lang="en-US" altLang="zh-CN" sz="2800" dirty="0" smtClean="0">
              <a:solidFill>
                <a:srgbClr val="FFFF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" name="文本框 1"/>
          <p:cNvSpPr txBox="1"/>
          <p:nvPr>
            <p:custDataLst>
              <p:tags r:id="rId3"/>
            </p:custDataLst>
          </p:nvPr>
        </p:nvSpPr>
        <p:spPr>
          <a:xfrm>
            <a:off x="939165" y="2592705"/>
            <a:ext cx="10353040" cy="11684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sz="7000" dirty="0" smtClean="0">
                <a:solidFill>
                  <a:srgbClr val="FFFF00"/>
                </a:solidFill>
                <a:latin typeface="微软雅黑" panose="020B0503020204020204" charset="-122"/>
                <a:ea typeface="微软雅黑" panose="020B0503020204020204" charset="-122"/>
              </a:rPr>
              <a:t>什么是物联网</a:t>
            </a:r>
            <a:endParaRPr lang="zh-CN" sz="7000" dirty="0" smtClean="0">
              <a:solidFill>
                <a:srgbClr val="FFFF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矩形 2"/>
          <p:cNvSpPr/>
          <p:nvPr>
            <p:custDataLst>
              <p:tags r:id="rId4"/>
            </p:custDataLst>
          </p:nvPr>
        </p:nvSpPr>
        <p:spPr>
          <a:xfrm>
            <a:off x="-23320" y="4964430"/>
            <a:ext cx="12240000" cy="50400"/>
          </a:xfrm>
          <a:prstGeom prst="rect">
            <a:avLst/>
          </a:prstGeom>
          <a:solidFill>
            <a:srgbClr val="F8F018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just"/>
            <a:endParaRPr lang="zh-CN" altLang="en-US"/>
          </a:p>
          <a:p>
            <a:pPr algn="just"/>
            <a:endParaRPr lang="zh-CN" altLang="en-US"/>
          </a:p>
        </p:txBody>
      </p:sp>
      <p:sp>
        <p:nvSpPr>
          <p:cNvPr id="5" name="矩形 4"/>
          <p:cNvSpPr/>
          <p:nvPr>
            <p:custDataLst>
              <p:tags r:id="rId5"/>
            </p:custDataLst>
          </p:nvPr>
        </p:nvSpPr>
        <p:spPr>
          <a:xfrm>
            <a:off x="-4270" y="1339215"/>
            <a:ext cx="12240000" cy="50400"/>
          </a:xfrm>
          <a:prstGeom prst="rect">
            <a:avLst/>
          </a:prstGeom>
          <a:solidFill>
            <a:srgbClr val="F8F018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just"/>
            <a:endParaRPr lang="zh-CN" altLang="en-US"/>
          </a:p>
          <a:p>
            <a:pPr algn="just"/>
            <a:endParaRPr lang="zh-CN" altLang="en-US"/>
          </a:p>
        </p:txBody>
      </p:sp>
    </p:spTree>
    <p:custDataLst>
      <p:tags r:id="rId6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ctrTitle" idx="13"/>
            <p:custDataLst>
              <p:tags r:id="rId2"/>
            </p:custDataLst>
          </p:nvPr>
        </p:nvSpPr>
        <p:spPr/>
        <p:txBody>
          <a:bodyPr/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2800">
                <a:latin typeface="微软雅黑" panose="020B0503020204020204" charset="-122"/>
                <a:ea typeface="微软雅黑" panose="020B0503020204020204" charset="-122"/>
              </a:rPr>
              <a:t>发展前景</a:t>
            </a:r>
            <a:endParaRPr lang="zh-CN" altLang="en-US" sz="280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>
            <p:custDataLst>
              <p:tags r:id="rId2"/>
            </p:custDataLst>
          </p:nvPr>
        </p:nvSpPr>
        <p:spPr>
          <a:xfrm>
            <a:off x="902970" y="648970"/>
            <a:ext cx="528828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sz="4000" b="1">
                <a:solidFill>
                  <a:schemeClr val="accent1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物联网工程师薪资待遇</a:t>
            </a:r>
            <a:endParaRPr lang="zh-CN" sz="4000" b="1">
              <a:solidFill>
                <a:schemeClr val="accent1"/>
              </a:solidFill>
              <a:latin typeface="楷体" panose="02010609060101010101" pitchFamily="49" charset="-122"/>
              <a:ea typeface="楷体" panose="02010609060101010101" pitchFamily="49" charset="-122"/>
              <a:sym typeface="+mn-ea"/>
            </a:endParaRPr>
          </a:p>
        </p:txBody>
      </p:sp>
      <p:pic>
        <p:nvPicPr>
          <p:cNvPr id="10" name="图片 9" descr="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7335" y="1829435"/>
            <a:ext cx="2560955" cy="4643120"/>
          </a:xfrm>
          <a:prstGeom prst="rect">
            <a:avLst/>
          </a:prstGeom>
        </p:spPr>
      </p:pic>
      <p:pic>
        <p:nvPicPr>
          <p:cNvPr id="11" name="图片 10" descr="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8545" y="1829435"/>
            <a:ext cx="2560955" cy="4643120"/>
          </a:xfrm>
          <a:prstGeom prst="rect">
            <a:avLst/>
          </a:prstGeom>
        </p:spPr>
      </p:pic>
      <p:pic>
        <p:nvPicPr>
          <p:cNvPr id="12" name="图片 11" descr="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9460" y="1829435"/>
            <a:ext cx="2560955" cy="4643120"/>
          </a:xfrm>
          <a:prstGeom prst="rect">
            <a:avLst/>
          </a:prstGeom>
        </p:spPr>
      </p:pic>
      <p:pic>
        <p:nvPicPr>
          <p:cNvPr id="13" name="图片 12" descr="微信图片_202012111729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2695" y="2182495"/>
            <a:ext cx="2195195" cy="3871595"/>
          </a:xfrm>
          <a:prstGeom prst="rect">
            <a:avLst/>
          </a:prstGeom>
        </p:spPr>
      </p:pic>
      <p:pic>
        <p:nvPicPr>
          <p:cNvPr id="14" name="图片 13" descr="微信图片_202012111732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56405" y="2178685"/>
            <a:ext cx="2187575" cy="3875405"/>
          </a:xfrm>
          <a:prstGeom prst="rect">
            <a:avLst/>
          </a:prstGeom>
        </p:spPr>
      </p:pic>
      <p:pic>
        <p:nvPicPr>
          <p:cNvPr id="15" name="图片 14" descr="微信图片_202012111735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82815" y="2161540"/>
            <a:ext cx="2218055" cy="3634105"/>
          </a:xfrm>
          <a:prstGeom prst="rect">
            <a:avLst/>
          </a:prstGeom>
        </p:spPr>
      </p:pic>
    </p:spTree>
    <p:custDataLst>
      <p:tags r:id="rId7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ctrTitle" idx="13"/>
            <p:custDataLst>
              <p:tags r:id="rId2"/>
            </p:custDataLst>
          </p:nvPr>
        </p:nvSpPr>
        <p:spPr/>
        <p:txBody>
          <a:bodyPr/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2800">
                <a:latin typeface="微软雅黑" panose="020B0503020204020204" charset="-122"/>
                <a:ea typeface="微软雅黑" panose="020B0503020204020204" charset="-122"/>
              </a:rPr>
              <a:t>课程定位</a:t>
            </a:r>
            <a:endParaRPr lang="zh-CN" altLang="en-US" sz="280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/>
        </p:nvSpPr>
        <p:spPr>
          <a:xfrm>
            <a:off x="1940560" y="3075305"/>
            <a:ext cx="831088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400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短时间内体验嵌入式产品开发全过程</a:t>
            </a:r>
            <a:endParaRPr lang="zh-CN" altLang="en-US" sz="400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ctrTitle" idx="13"/>
            <p:custDataLst>
              <p:tags r:id="rId2"/>
            </p:custDataLst>
          </p:nvPr>
        </p:nvSpPr>
        <p:spPr/>
        <p:txBody>
          <a:bodyPr/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2800">
                <a:latin typeface="微软雅黑" panose="020B0503020204020204" charset="-122"/>
                <a:ea typeface="微软雅黑" panose="020B0503020204020204" charset="-122"/>
              </a:rPr>
              <a:t>项目演示</a:t>
            </a:r>
            <a:endParaRPr lang="zh-CN" altLang="en-US" sz="280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4735" y="1717675"/>
            <a:ext cx="7056120" cy="4522470"/>
          </a:xfrm>
          <a:prstGeom prst="rect">
            <a:avLst/>
          </a:prstGeom>
        </p:spPr>
      </p:pic>
      <p:sp>
        <p:nvSpPr>
          <p:cNvPr id="5" name="文本框 4"/>
          <p:cNvSpPr txBox="1"/>
          <p:nvPr>
            <p:custDataLst>
              <p:tags r:id="rId3"/>
            </p:custDataLst>
          </p:nvPr>
        </p:nvSpPr>
        <p:spPr>
          <a:xfrm>
            <a:off x="902970" y="648970"/>
            <a:ext cx="375666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4000" b="1">
                <a:solidFill>
                  <a:schemeClr val="accent1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人脸识别考勤机</a:t>
            </a:r>
            <a:endParaRPr lang="zh-CN" altLang="en-US" sz="4000" b="1">
              <a:solidFill>
                <a:schemeClr val="accent1"/>
              </a:solidFill>
              <a:latin typeface="楷体" panose="02010609060101010101" pitchFamily="49" charset="-122"/>
              <a:ea typeface="楷体" panose="02010609060101010101" pitchFamily="49" charset="-122"/>
              <a:sym typeface="+mn-ea"/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4" name="图片 3" descr="图片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9963785" y="369570"/>
            <a:ext cx="1743075" cy="542925"/>
          </a:xfrm>
          <a:prstGeom prst="rect">
            <a:avLst/>
          </a:prstGeom>
        </p:spPr>
      </p:pic>
      <p:pic>
        <p:nvPicPr>
          <p:cNvPr id="3" name="图片 2" descr="幻灯片5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4540" cy="685800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ctrTitle" idx="13"/>
            <p:custDataLst>
              <p:tags r:id="rId2"/>
            </p:custDataLst>
          </p:nvPr>
        </p:nvSpPr>
        <p:spPr/>
        <p:txBody>
          <a:bodyPr/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2800">
                <a:latin typeface="微软雅黑" panose="020B0503020204020204" charset="-122"/>
                <a:ea typeface="微软雅黑" panose="020B0503020204020204" charset="-122"/>
              </a:rPr>
              <a:t>行业背景</a:t>
            </a:r>
            <a:endParaRPr lang="zh-CN" altLang="en-US" sz="280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10" name="文本框 9"/>
          <p:cNvSpPr txBox="1"/>
          <p:nvPr>
            <p:custDataLst>
              <p:tags r:id="rId2"/>
            </p:custDataLst>
          </p:nvPr>
        </p:nvSpPr>
        <p:spPr>
          <a:xfrm>
            <a:off x="902970" y="648970"/>
            <a:ext cx="171450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sz="4000" b="1">
                <a:solidFill>
                  <a:schemeClr val="accent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互联网</a:t>
            </a:r>
            <a:endParaRPr lang="zh-CN" sz="4000" b="1">
              <a:solidFill>
                <a:schemeClr val="accent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6" name="TextBox 14"/>
          <p:cNvSpPr txBox="1"/>
          <p:nvPr>
            <p:custDataLst>
              <p:tags r:id="rId3"/>
            </p:custDataLst>
          </p:nvPr>
        </p:nvSpPr>
        <p:spPr>
          <a:xfrm>
            <a:off x="902970" y="2325370"/>
            <a:ext cx="4491990" cy="2399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  <a:buClr>
                <a:srgbClr val="FFFF00"/>
              </a:buClr>
              <a:buFont typeface="Wingdings" panose="05000000000000000000" pitchFamily="2" charset="2"/>
              <a:buChar char="n"/>
            </a:pPr>
            <a:r>
              <a:rPr lang="en-US" altLang="zh-CN" sz="2000" dirty="0" smtClean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 </a:t>
            </a:r>
            <a:r>
              <a:rPr lang="zh-CN" altLang="en-US" sz="2000" dirty="0" smtClean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个人电脑的普及和发展将我们带入了互联网时代，在互联网时代下以个人电脑为中心，衍生出了一系列的行业，这些行业的发展，使计算机技术第一次改变了我们的生活和生产方式</a:t>
            </a:r>
            <a:endParaRPr lang="zh-CN" altLang="en-US" sz="2000" b="1" dirty="0" smtClean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  <a:sym typeface="+mn-ea"/>
            </a:endParaRPr>
          </a:p>
        </p:txBody>
      </p:sp>
      <p:pic>
        <p:nvPicPr>
          <p:cNvPr id="7" name="图片 6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5723890" y="2132330"/>
            <a:ext cx="5181600" cy="2592705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</p:spTree>
    <p:custDataLst>
      <p:tags r:id="rId6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10" name="文本框 9"/>
          <p:cNvSpPr txBox="1"/>
          <p:nvPr>
            <p:custDataLst>
              <p:tags r:id="rId2"/>
            </p:custDataLst>
          </p:nvPr>
        </p:nvSpPr>
        <p:spPr>
          <a:xfrm>
            <a:off x="902970" y="648970"/>
            <a:ext cx="273558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4000" b="1">
                <a:solidFill>
                  <a:schemeClr val="accent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移动互联网</a:t>
            </a:r>
            <a:endParaRPr lang="zh-CN" altLang="en-US" sz="4000" b="1">
              <a:solidFill>
                <a:schemeClr val="accent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5269230" y="1684655"/>
            <a:ext cx="6922770" cy="4914265"/>
          </a:xfrm>
          <a:prstGeom prst="rect">
            <a:avLst/>
          </a:prstGeom>
        </p:spPr>
      </p:pic>
      <p:sp>
        <p:nvSpPr>
          <p:cNvPr id="6" name="TextBox 14"/>
          <p:cNvSpPr txBox="1"/>
          <p:nvPr>
            <p:custDataLst>
              <p:tags r:id="rId5"/>
            </p:custDataLst>
          </p:nvPr>
        </p:nvSpPr>
        <p:spPr>
          <a:xfrm>
            <a:off x="902970" y="1419860"/>
            <a:ext cx="4491990" cy="3322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  <a:buClr>
                <a:srgbClr val="FFFF00"/>
              </a:buClr>
              <a:buFont typeface="Wingdings" panose="05000000000000000000" pitchFamily="2" charset="2"/>
              <a:buChar char="n"/>
            </a:pPr>
            <a:r>
              <a:rPr lang="en-US" altLang="zh-CN" sz="2000" dirty="0" smtClean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 </a:t>
            </a:r>
            <a:r>
              <a:rPr lang="zh-CN" sz="2000" dirty="0" smtClean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智能手机</a:t>
            </a:r>
            <a:r>
              <a:rPr lang="zh-CN" altLang="en-US" sz="2000" dirty="0" smtClean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的普及和发展将我们带入了移动互联网时代，在移动互联网时代下</a:t>
            </a:r>
            <a:r>
              <a:rPr lang="zh-CN" sz="2000" dirty="0" smtClean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行业的重心</a:t>
            </a:r>
            <a:r>
              <a:rPr lang="zh-CN" sz="2000" dirty="0" smtClean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由</a:t>
            </a:r>
            <a:r>
              <a:rPr lang="en-US" altLang="zh-CN" sz="2000" dirty="0" smtClean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PC</a:t>
            </a:r>
            <a:r>
              <a:rPr lang="zh-CN" altLang="en-US" sz="2000" dirty="0" smtClean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端转向了移动端同时以移动端为中心又衍生出了一系列的行业，这些行业的发展，使计算机技术又一次改变了我们的生活和生产方式</a:t>
            </a:r>
            <a:endParaRPr lang="zh-CN" altLang="en-US" sz="2000" b="1" dirty="0" smtClean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  <a:sym typeface="+mn-ea"/>
            </a:endParaRPr>
          </a:p>
        </p:txBody>
      </p:sp>
      <p:pic>
        <p:nvPicPr>
          <p:cNvPr id="9" name="图片 8" descr="timg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1042670" y="4852035"/>
            <a:ext cx="3937000" cy="1746885"/>
          </a:xfrm>
          <a:prstGeom prst="rect">
            <a:avLst/>
          </a:prstGeom>
        </p:spPr>
      </p:pic>
    </p:spTree>
    <p:custDataLst>
      <p:tags r:id="rId8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4D4D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" name="文本框 9"/>
          <p:cNvSpPr txBox="1"/>
          <p:nvPr>
            <p:custDataLst>
              <p:tags r:id="rId1"/>
            </p:custDataLst>
          </p:nvPr>
        </p:nvSpPr>
        <p:spPr>
          <a:xfrm>
            <a:off x="902970" y="648970"/>
            <a:ext cx="171450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4000" b="1">
                <a:solidFill>
                  <a:schemeClr val="accent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物联网</a:t>
            </a:r>
            <a:endParaRPr lang="zh-CN" altLang="en-US" sz="4000" b="1">
              <a:solidFill>
                <a:schemeClr val="accent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6" name="TextBox 14"/>
          <p:cNvSpPr txBox="1"/>
          <p:nvPr>
            <p:custDataLst>
              <p:tags r:id="rId2"/>
            </p:custDataLst>
          </p:nvPr>
        </p:nvSpPr>
        <p:spPr>
          <a:xfrm>
            <a:off x="902970" y="1419860"/>
            <a:ext cx="3712210" cy="47078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  <a:buClr>
                <a:srgbClr val="FFFF00"/>
              </a:buClr>
              <a:buFont typeface="Wingdings" panose="05000000000000000000" pitchFamily="2" charset="2"/>
              <a:buChar char="n"/>
            </a:pPr>
            <a:r>
              <a:rPr lang="en-US" altLang="zh-CN" sz="2000" dirty="0" smtClean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 </a:t>
            </a:r>
            <a:r>
              <a:rPr lang="zh-CN" sz="2000" dirty="0" smtClean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当前我们正进入物</a:t>
            </a:r>
            <a:r>
              <a:rPr lang="zh-CN" altLang="en-US" sz="2000" dirty="0" smtClean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联网时代物联网时代下</a:t>
            </a:r>
            <a:r>
              <a:rPr lang="zh-CN" sz="2000" dirty="0" smtClean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行业的重心又会由</a:t>
            </a:r>
            <a:r>
              <a:rPr lang="zh-CN" altLang="en-US" sz="2000" dirty="0" smtClean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移动端转向万物，未来网络中</a:t>
            </a:r>
            <a:r>
              <a:rPr lang="en-US" altLang="zh-CN" sz="2000" dirty="0" smtClean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“</a:t>
            </a:r>
            <a:r>
              <a:rPr lang="zh-CN" altLang="en-US" sz="2000" dirty="0" smtClean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物</a:t>
            </a:r>
            <a:r>
              <a:rPr lang="en-US" altLang="zh-CN" sz="2000" dirty="0" smtClean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”</a:t>
            </a:r>
            <a:r>
              <a:rPr lang="zh-CN" altLang="en-US" sz="2000" dirty="0" smtClean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的数量将远远超过</a:t>
            </a:r>
            <a:r>
              <a:rPr lang="en-US" altLang="zh-CN" sz="2000" dirty="0" smtClean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PC</a:t>
            </a:r>
            <a:r>
              <a:rPr lang="zh-CN" altLang="en-US" sz="2000" dirty="0" smtClean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机和移动端的数量；任何一个</a:t>
            </a:r>
            <a:r>
              <a:rPr lang="en-US" altLang="zh-CN" sz="2000" dirty="0" smtClean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“</a:t>
            </a:r>
            <a:r>
              <a:rPr lang="zh-CN" altLang="en-US" sz="2000" dirty="0" smtClean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物</a:t>
            </a:r>
            <a:r>
              <a:rPr lang="en-US" altLang="zh-CN" sz="2000" dirty="0" smtClean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”</a:t>
            </a:r>
            <a:r>
              <a:rPr lang="zh-CN" altLang="en-US" sz="2000" dirty="0" smtClean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要变的智能化、网络化都离不开物联网技术；未来物联网人才的需求量将出现井喷式增长，物联网时代的到来将再次颠覆我们的生活生产方式</a:t>
            </a:r>
            <a:endParaRPr lang="zh-CN" altLang="en-US" sz="2000" b="1" dirty="0" smtClean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  <a:sym typeface="+mn-ea"/>
            </a:endParaRPr>
          </a:p>
        </p:txBody>
      </p:sp>
      <p:pic>
        <p:nvPicPr>
          <p:cNvPr id="5" name="图片 4" descr="timg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4615180" y="1918970"/>
            <a:ext cx="7091680" cy="371030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ctrTitle" idx="13"/>
            <p:custDataLst>
              <p:tags r:id="rId2"/>
            </p:custDataLst>
          </p:nvPr>
        </p:nvSpPr>
        <p:spPr/>
        <p:txBody>
          <a:bodyPr/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2800">
                <a:latin typeface="微软雅黑" panose="020B0503020204020204" charset="-122"/>
                <a:ea typeface="微软雅黑" panose="020B0503020204020204" charset="-122"/>
              </a:rPr>
              <a:t>技术背景</a:t>
            </a:r>
            <a:endParaRPr lang="zh-CN" altLang="en-US" sz="280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6" name="图片 5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6108700" y="2880995"/>
            <a:ext cx="4625975" cy="285051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171575" y="2880995"/>
            <a:ext cx="4641215" cy="2851150"/>
          </a:xfrm>
          <a:prstGeom prst="rect">
            <a:avLst/>
          </a:prstGeom>
        </p:spPr>
      </p:pic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902970" y="648970"/>
            <a:ext cx="324612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4000" b="1">
                <a:solidFill>
                  <a:schemeClr val="accent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什么是嵌入式</a:t>
            </a:r>
            <a:endParaRPr lang="zh-CN" altLang="en-US" sz="4000" b="1">
              <a:solidFill>
                <a:schemeClr val="accent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4" name="TextBox 14"/>
          <p:cNvSpPr txBox="1"/>
          <p:nvPr>
            <p:custDataLst>
              <p:tags r:id="rId7"/>
            </p:custDataLst>
          </p:nvPr>
        </p:nvSpPr>
        <p:spPr>
          <a:xfrm>
            <a:off x="1044575" y="1669415"/>
            <a:ext cx="9130665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  <a:buClr>
                <a:srgbClr val="FFFF00"/>
              </a:buClr>
              <a:buFont typeface="Wingdings" panose="05000000000000000000" pitchFamily="2" charset="2"/>
              <a:buChar char="n"/>
            </a:pPr>
            <a:r>
              <a:rPr lang="en-US" altLang="zh-CN" sz="2000" dirty="0" smtClean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 </a:t>
            </a:r>
            <a:r>
              <a:rPr lang="zh-CN" altLang="en-US" sz="2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将一个特定的计算机系统嵌入到某个</a:t>
            </a:r>
            <a:r>
              <a:rPr lang="en-US" altLang="zh-CN" sz="2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“</a:t>
            </a:r>
            <a:r>
              <a:rPr lang="zh-CN" altLang="en-US" sz="2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物</a:t>
            </a:r>
            <a:r>
              <a:rPr lang="en-US" altLang="zh-CN" sz="2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”</a:t>
            </a:r>
            <a:r>
              <a:rPr lang="zh-CN" altLang="en-US" sz="2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中，使这个</a:t>
            </a:r>
            <a:r>
              <a:rPr lang="en-US" altLang="zh-CN" sz="2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“</a:t>
            </a:r>
            <a:r>
              <a:rPr lang="zh-CN" altLang="en-US" sz="2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物</a:t>
            </a:r>
            <a:r>
              <a:rPr lang="en-US" altLang="zh-CN" sz="2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”</a:t>
            </a:r>
            <a:r>
              <a:rPr lang="zh-CN" altLang="en-US" sz="2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变的智能</a:t>
            </a:r>
            <a:endParaRPr lang="zh-CN" altLang="en-US" sz="2000" dirty="0" smtClean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  <a:sym typeface="+mn-ea"/>
            </a:endParaRPr>
          </a:p>
        </p:txBody>
      </p:sp>
    </p:spTree>
    <p:custDataLst>
      <p:tags r:id="rId8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10" name="文本框 9"/>
          <p:cNvSpPr txBox="1"/>
          <p:nvPr>
            <p:custDataLst>
              <p:tags r:id="rId2"/>
            </p:custDataLst>
          </p:nvPr>
        </p:nvSpPr>
        <p:spPr>
          <a:xfrm>
            <a:off x="902970" y="648970"/>
            <a:ext cx="426720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4000" b="1">
                <a:solidFill>
                  <a:schemeClr val="accent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嵌入式</a:t>
            </a:r>
            <a:r>
              <a:rPr lang="zh-CN" altLang="en-US" sz="4000" b="1">
                <a:solidFill>
                  <a:schemeClr val="accent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技术的应用</a:t>
            </a:r>
            <a:endParaRPr lang="zh-CN" altLang="en-US" sz="4000" b="1">
              <a:solidFill>
                <a:schemeClr val="accent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078865" y="4031615"/>
            <a:ext cx="2975610" cy="1980565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4236720" y="1989455"/>
            <a:ext cx="2992120" cy="184150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4236720" y="4030980"/>
            <a:ext cx="2966085" cy="19812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7435850" y="4031615"/>
            <a:ext cx="2965450" cy="1952625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2"/>
          <a:stretch>
            <a:fillRect/>
          </a:stretch>
        </p:blipFill>
        <p:spPr>
          <a:xfrm>
            <a:off x="7435850" y="1988820"/>
            <a:ext cx="2964815" cy="184213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>
            <p:custDataLst>
              <p:tags r:id="rId13"/>
            </p:custDataLst>
          </p:nvPr>
        </p:nvPicPr>
        <p:blipFill>
          <a:blip r:embed="rId14"/>
          <a:stretch>
            <a:fillRect/>
          </a:stretch>
        </p:blipFill>
        <p:spPr>
          <a:xfrm>
            <a:off x="1078865" y="2000250"/>
            <a:ext cx="2974975" cy="1830705"/>
          </a:xfrm>
          <a:prstGeom prst="rect">
            <a:avLst/>
          </a:prstGeom>
        </p:spPr>
      </p:pic>
    </p:spTree>
    <p:custDataLst>
      <p:tags r:id="rId15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/>
        </p:nvSpPr>
        <p:spPr>
          <a:xfrm>
            <a:off x="902970" y="648970"/>
            <a:ext cx="426720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4000" b="1">
                <a:solidFill>
                  <a:schemeClr val="accent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嵌入式的专业解读</a:t>
            </a:r>
            <a:endParaRPr lang="zh-CN" altLang="en-US" sz="4000" b="1">
              <a:solidFill>
                <a:schemeClr val="accent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2" name="文本框 11"/>
          <p:cNvSpPr txBox="1"/>
          <p:nvPr>
            <p:custDataLst>
              <p:tags r:id="rId2"/>
            </p:custDataLst>
          </p:nvPr>
        </p:nvSpPr>
        <p:spPr>
          <a:xfrm>
            <a:off x="5315585" y="1487805"/>
            <a:ext cx="4060825" cy="458470"/>
          </a:xfrm>
          <a:prstGeom prst="rect">
            <a:avLst/>
          </a:prstGeom>
          <a:noFill/>
        </p:spPr>
        <p:txBody>
          <a:bodyPr wrap="square" lIns="91440" tIns="45720" rIns="91440" bIns="45720" rtlCol="0">
            <a:normAutofit/>
          </a:bodyPr>
          <a:p>
            <a:pPr>
              <a:lnSpc>
                <a:spcPct val="120000"/>
              </a:lnSpc>
            </a:pPr>
            <a:r>
              <a:rPr lang="zh-CN" altLang="en-US" sz="1400" spc="15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做嵌入式产品的目的就是为了应用</a:t>
            </a:r>
            <a:endParaRPr lang="zh-CN" altLang="en-US" sz="1400" spc="15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46" name="文本框 45"/>
          <p:cNvSpPr txBox="1"/>
          <p:nvPr>
            <p:custDataLst>
              <p:tags r:id="rId3"/>
            </p:custDataLst>
          </p:nvPr>
        </p:nvSpPr>
        <p:spPr>
          <a:xfrm>
            <a:off x="6698563" y="2247191"/>
            <a:ext cx="4060800" cy="728533"/>
          </a:xfrm>
          <a:prstGeom prst="rect">
            <a:avLst/>
          </a:prstGeom>
          <a:noFill/>
        </p:spPr>
        <p:txBody>
          <a:bodyPr wrap="square" lIns="91440" tIns="45720" rIns="91440" bIns="45720" rtlCol="0">
            <a:noAutofit/>
          </a:bodyPr>
          <a:p>
            <a:pPr>
              <a:lnSpc>
                <a:spcPct val="120000"/>
              </a:lnSpc>
            </a:pPr>
            <a:r>
              <a:rPr lang="zh-CN" altLang="en-US" sz="1400" spc="15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嵌入式系统的本质也是计算机，只是将这个计算机嵌入到了某一个物体当中</a:t>
            </a:r>
            <a:endParaRPr lang="zh-CN" altLang="en-US" sz="1400" spc="15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47" name="文本框 46"/>
          <p:cNvSpPr txBox="1"/>
          <p:nvPr>
            <p:custDataLst>
              <p:tags r:id="rId4"/>
            </p:custDataLst>
          </p:nvPr>
        </p:nvSpPr>
        <p:spPr>
          <a:xfrm>
            <a:off x="7079615" y="3530600"/>
            <a:ext cx="4060825" cy="708660"/>
          </a:xfrm>
          <a:prstGeom prst="rect">
            <a:avLst/>
          </a:prstGeom>
          <a:noFill/>
        </p:spPr>
        <p:txBody>
          <a:bodyPr wrap="square" lIns="91440" tIns="45720" rIns="91440" bIns="45720" rtlCol="0">
            <a:normAutofit/>
          </a:bodyPr>
          <a:p>
            <a:pPr>
              <a:lnSpc>
                <a:spcPct val="120000"/>
              </a:lnSpc>
            </a:pPr>
            <a:r>
              <a:rPr lang="zh-CN" altLang="en-US" sz="1400" spc="15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不同的产品所需功能不同，开发时我们可以根据需求将不需要的软硬件裁减以降低成本</a:t>
            </a:r>
            <a:endParaRPr lang="zh-CN" altLang="en-US" sz="1400" spc="15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48" name="文本框 47"/>
          <p:cNvSpPr txBox="1"/>
          <p:nvPr>
            <p:custDataLst>
              <p:tags r:id="rId5"/>
            </p:custDataLst>
          </p:nvPr>
        </p:nvSpPr>
        <p:spPr>
          <a:xfrm>
            <a:off x="6873240" y="4636770"/>
            <a:ext cx="4267200" cy="683260"/>
          </a:xfrm>
          <a:prstGeom prst="rect">
            <a:avLst/>
          </a:prstGeom>
          <a:noFill/>
        </p:spPr>
        <p:txBody>
          <a:bodyPr wrap="square" lIns="91440" tIns="45720" rIns="91440" bIns="45720" rtlCol="0">
            <a:noAutofit/>
          </a:bodyPr>
          <a:p>
            <a:pPr>
              <a:lnSpc>
                <a:spcPct val="120000"/>
              </a:lnSpc>
            </a:pPr>
            <a:r>
              <a:rPr lang="zh-CN" altLang="en-US" sz="1400" spc="15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嵌入式产品可能工作在各种环境下，相较于普通计算机在某些性能上要求更严</a:t>
            </a:r>
            <a:endParaRPr lang="zh-CN" altLang="en-US" sz="1400" spc="15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49" name="文本框 48"/>
          <p:cNvSpPr txBox="1"/>
          <p:nvPr>
            <p:custDataLst>
              <p:tags r:id="rId6"/>
            </p:custDataLst>
          </p:nvPr>
        </p:nvSpPr>
        <p:spPr>
          <a:xfrm>
            <a:off x="6242050" y="5438140"/>
            <a:ext cx="4899025" cy="1179195"/>
          </a:xfrm>
          <a:prstGeom prst="rect">
            <a:avLst/>
          </a:prstGeom>
          <a:noFill/>
        </p:spPr>
        <p:txBody>
          <a:bodyPr wrap="square" lIns="91440" tIns="45720" rIns="91440" bIns="45720" rtlCol="0">
            <a:noAutofit/>
          </a:bodyPr>
          <a:p>
            <a:pPr>
              <a:lnSpc>
                <a:spcPct val="120000"/>
              </a:lnSpc>
            </a:pPr>
            <a:r>
              <a:rPr lang="zh-CN" altLang="en-US" sz="1400" spc="15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电脑和手机只提供通用的系统环境，我们可以根据自己的需求开发对应的</a:t>
            </a:r>
            <a:r>
              <a:rPr lang="en-US" altLang="zh-CN" sz="1400" spc="15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APP</a:t>
            </a:r>
            <a:r>
              <a:rPr lang="zh-CN" altLang="en-US" sz="1400" spc="15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，</a:t>
            </a:r>
            <a:r>
              <a:rPr lang="zh-CN" altLang="en-US" sz="1400" spc="15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属于通用计算机，</a:t>
            </a:r>
            <a:r>
              <a:rPr lang="zh-CN" altLang="en-US" sz="1400" spc="15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软件开发比重较大；而嵌入式系统的软硬件都是为某一个具体产品定制的，</a:t>
            </a:r>
            <a:r>
              <a:rPr lang="zh-CN" altLang="en-US" sz="1400" spc="15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属于专用计算机，</a:t>
            </a:r>
            <a:r>
              <a:rPr lang="zh-CN" altLang="en-US" sz="1400" spc="15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Arial" panose="020B0604020202020204" pitchFamily="34" charset="0"/>
              </a:rPr>
              <a:t>软件开发比重较小</a:t>
            </a:r>
            <a:endParaRPr lang="zh-CN" altLang="en-US" sz="1400" spc="15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7" name="任意多边形 16"/>
          <p:cNvSpPr/>
          <p:nvPr>
            <p:custDataLst>
              <p:tags r:id="rId7"/>
            </p:custDataLst>
          </p:nvPr>
        </p:nvSpPr>
        <p:spPr>
          <a:xfrm>
            <a:off x="1084623" y="2557035"/>
            <a:ext cx="3407192" cy="2762865"/>
          </a:xfrm>
          <a:custGeom>
            <a:avLst/>
            <a:gdLst>
              <a:gd name="connsiteX0" fmla="*/ 2197509 w 3598606"/>
              <a:gd name="connsiteY0" fmla="*/ 0 h 2772696"/>
              <a:gd name="connsiteX1" fmla="*/ 3598606 w 3598606"/>
              <a:gd name="connsiteY1" fmla="*/ 1386348 h 2772696"/>
              <a:gd name="connsiteX2" fmla="*/ 2197509 w 3598606"/>
              <a:gd name="connsiteY2" fmla="*/ 2772696 h 2772696"/>
              <a:gd name="connsiteX3" fmla="*/ 1206784 w 3598606"/>
              <a:gd name="connsiteY3" fmla="*/ 2366644 h 2772696"/>
              <a:gd name="connsiteX4" fmla="*/ 1182168 w 3598606"/>
              <a:gd name="connsiteY4" fmla="*/ 2339845 h 2772696"/>
              <a:gd name="connsiteX5" fmla="*/ 1179866 w 3598606"/>
              <a:gd name="connsiteY5" fmla="*/ 2340077 h 2772696"/>
              <a:gd name="connsiteX6" fmla="*/ 235979 w 3598606"/>
              <a:gd name="connsiteY6" fmla="*/ 2340077 h 2772696"/>
              <a:gd name="connsiteX7" fmla="*/ 0 w 3598606"/>
              <a:gd name="connsiteY7" fmla="*/ 2104098 h 2772696"/>
              <a:gd name="connsiteX8" fmla="*/ 0 w 3598606"/>
              <a:gd name="connsiteY8" fmla="*/ 934069 h 2772696"/>
              <a:gd name="connsiteX9" fmla="*/ 235979 w 3598606"/>
              <a:gd name="connsiteY9" fmla="*/ 698090 h 2772696"/>
              <a:gd name="connsiteX10" fmla="*/ 982366 w 3598606"/>
              <a:gd name="connsiteY10" fmla="*/ 698090 h 2772696"/>
              <a:gd name="connsiteX11" fmla="*/ 1035697 w 3598606"/>
              <a:gd name="connsiteY11" fmla="*/ 611228 h 2772696"/>
              <a:gd name="connsiteX12" fmla="*/ 2197509 w 3598606"/>
              <a:gd name="connsiteY12" fmla="*/ 0 h 2772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598606" h="2772696">
                <a:moveTo>
                  <a:pt x="2197509" y="0"/>
                </a:moveTo>
                <a:cubicBezTo>
                  <a:pt x="2971314" y="0"/>
                  <a:pt x="3598606" y="620689"/>
                  <a:pt x="3598606" y="1386348"/>
                </a:cubicBezTo>
                <a:cubicBezTo>
                  <a:pt x="3598606" y="2152007"/>
                  <a:pt x="2971314" y="2772696"/>
                  <a:pt x="2197509" y="2772696"/>
                </a:cubicBezTo>
                <a:cubicBezTo>
                  <a:pt x="1810607" y="2772696"/>
                  <a:pt x="1460332" y="2617524"/>
                  <a:pt x="1206784" y="2366644"/>
                </a:cubicBezTo>
                <a:lnTo>
                  <a:pt x="1182168" y="2339845"/>
                </a:lnTo>
                <a:lnTo>
                  <a:pt x="1179866" y="2340077"/>
                </a:lnTo>
                <a:lnTo>
                  <a:pt x="235979" y="2340077"/>
                </a:lnTo>
                <a:cubicBezTo>
                  <a:pt x="105651" y="2340077"/>
                  <a:pt x="0" y="2234426"/>
                  <a:pt x="0" y="2104098"/>
                </a:cubicBezTo>
                <a:lnTo>
                  <a:pt x="0" y="934069"/>
                </a:lnTo>
                <a:cubicBezTo>
                  <a:pt x="0" y="803741"/>
                  <a:pt x="105651" y="698090"/>
                  <a:pt x="235979" y="698090"/>
                </a:cubicBezTo>
                <a:lnTo>
                  <a:pt x="982366" y="698090"/>
                </a:lnTo>
                <a:lnTo>
                  <a:pt x="1035697" y="611228"/>
                </a:lnTo>
                <a:cubicBezTo>
                  <a:pt x="1287485" y="242457"/>
                  <a:pt x="1713881" y="0"/>
                  <a:pt x="2197509" y="0"/>
                </a:cubicBezTo>
                <a:close/>
              </a:path>
            </a:pathLst>
          </a:custGeom>
          <a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rgbClr val="00A5CC">
              <a:shade val="50000"/>
            </a:srgbClr>
          </a:lnRef>
          <a:fillRef idx="1">
            <a:srgbClr val="00A5CC"/>
          </a:fillRef>
          <a:effectRef idx="0">
            <a:srgbClr val="00A5CC"/>
          </a:effectRef>
          <a:fontRef idx="minor">
            <a:srgbClr val="FFFFFF"/>
          </a:fontRef>
        </p:style>
        <p:txBody>
          <a:bodyPr wrap="square" rtlCol="0" anchor="ctr">
            <a:noAutofit/>
          </a:bodyPr>
          <a:p>
            <a:pPr algn="ctr"/>
            <a:endParaRPr lang="zh-CN" altLang="en-US" dirty="0"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8" name="任意多边形 30"/>
          <p:cNvSpPr/>
          <p:nvPr>
            <p:custDataLst>
              <p:tags r:id="rId9"/>
            </p:custDataLst>
          </p:nvPr>
        </p:nvSpPr>
        <p:spPr>
          <a:xfrm>
            <a:off x="1285756" y="2720132"/>
            <a:ext cx="3004926" cy="2436671"/>
          </a:xfrm>
          <a:custGeom>
            <a:avLst/>
            <a:gdLst>
              <a:gd name="connsiteX0" fmla="*/ 2197509 w 3598606"/>
              <a:gd name="connsiteY0" fmla="*/ 0 h 2772696"/>
              <a:gd name="connsiteX1" fmla="*/ 3598606 w 3598606"/>
              <a:gd name="connsiteY1" fmla="*/ 1386348 h 2772696"/>
              <a:gd name="connsiteX2" fmla="*/ 2197509 w 3598606"/>
              <a:gd name="connsiteY2" fmla="*/ 2772696 h 2772696"/>
              <a:gd name="connsiteX3" fmla="*/ 1206784 w 3598606"/>
              <a:gd name="connsiteY3" fmla="*/ 2366644 h 2772696"/>
              <a:gd name="connsiteX4" fmla="*/ 1182168 w 3598606"/>
              <a:gd name="connsiteY4" fmla="*/ 2339845 h 2772696"/>
              <a:gd name="connsiteX5" fmla="*/ 1179866 w 3598606"/>
              <a:gd name="connsiteY5" fmla="*/ 2340077 h 2772696"/>
              <a:gd name="connsiteX6" fmla="*/ 235979 w 3598606"/>
              <a:gd name="connsiteY6" fmla="*/ 2340077 h 2772696"/>
              <a:gd name="connsiteX7" fmla="*/ 0 w 3598606"/>
              <a:gd name="connsiteY7" fmla="*/ 2104098 h 2772696"/>
              <a:gd name="connsiteX8" fmla="*/ 0 w 3598606"/>
              <a:gd name="connsiteY8" fmla="*/ 934069 h 2772696"/>
              <a:gd name="connsiteX9" fmla="*/ 235979 w 3598606"/>
              <a:gd name="connsiteY9" fmla="*/ 698090 h 2772696"/>
              <a:gd name="connsiteX10" fmla="*/ 982366 w 3598606"/>
              <a:gd name="connsiteY10" fmla="*/ 698090 h 2772696"/>
              <a:gd name="connsiteX11" fmla="*/ 1035697 w 3598606"/>
              <a:gd name="connsiteY11" fmla="*/ 611228 h 2772696"/>
              <a:gd name="connsiteX12" fmla="*/ 2197509 w 3598606"/>
              <a:gd name="connsiteY12" fmla="*/ 0 h 2772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598606" h="2772696">
                <a:moveTo>
                  <a:pt x="2197509" y="0"/>
                </a:moveTo>
                <a:cubicBezTo>
                  <a:pt x="2971314" y="0"/>
                  <a:pt x="3598606" y="620689"/>
                  <a:pt x="3598606" y="1386348"/>
                </a:cubicBezTo>
                <a:cubicBezTo>
                  <a:pt x="3598606" y="2152007"/>
                  <a:pt x="2971314" y="2772696"/>
                  <a:pt x="2197509" y="2772696"/>
                </a:cubicBezTo>
                <a:cubicBezTo>
                  <a:pt x="1810607" y="2772696"/>
                  <a:pt x="1460332" y="2617524"/>
                  <a:pt x="1206784" y="2366644"/>
                </a:cubicBezTo>
                <a:lnTo>
                  <a:pt x="1182168" y="2339845"/>
                </a:lnTo>
                <a:lnTo>
                  <a:pt x="1179866" y="2340077"/>
                </a:lnTo>
                <a:lnTo>
                  <a:pt x="235979" y="2340077"/>
                </a:lnTo>
                <a:cubicBezTo>
                  <a:pt x="105651" y="2340077"/>
                  <a:pt x="0" y="2234426"/>
                  <a:pt x="0" y="2104098"/>
                </a:cubicBezTo>
                <a:lnTo>
                  <a:pt x="0" y="934069"/>
                </a:lnTo>
                <a:cubicBezTo>
                  <a:pt x="0" y="803741"/>
                  <a:pt x="105651" y="698090"/>
                  <a:pt x="235979" y="698090"/>
                </a:cubicBezTo>
                <a:lnTo>
                  <a:pt x="982366" y="698090"/>
                </a:lnTo>
                <a:lnTo>
                  <a:pt x="1035697" y="611228"/>
                </a:lnTo>
                <a:cubicBezTo>
                  <a:pt x="1287485" y="242457"/>
                  <a:pt x="1713881" y="0"/>
                  <a:pt x="2197509" y="0"/>
                </a:cubicBezTo>
                <a:close/>
              </a:path>
            </a:pathLst>
          </a:custGeom>
          <a:solidFill>
            <a:srgbClr val="FFFFFF">
              <a:alpha val="90000"/>
            </a:srgbClr>
          </a:solidFill>
          <a:ln>
            <a:noFill/>
          </a:ln>
        </p:spPr>
        <p:style>
          <a:lnRef idx="2">
            <a:srgbClr val="00A5CC">
              <a:shade val="50000"/>
            </a:srgbClr>
          </a:lnRef>
          <a:fillRef idx="1">
            <a:srgbClr val="00A5CC"/>
          </a:fillRef>
          <a:effectRef idx="0">
            <a:srgbClr val="00A5CC"/>
          </a:effectRef>
          <a:fontRef idx="minor">
            <a:srgbClr val="FFFFFF"/>
          </a:fontRef>
        </p:style>
        <p:txBody>
          <a:bodyPr wrap="square" rtlCol="0" anchor="ctr">
            <a:noAutofit/>
          </a:bodyPr>
          <a:p>
            <a:pPr algn="ctr"/>
            <a:endParaRPr lang="zh-CN" altLang="en-US" dirty="0"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9" name="矩形: 圆角 4"/>
          <p:cNvSpPr/>
          <p:nvPr>
            <p:custDataLst>
              <p:tags r:id="rId10"/>
            </p:custDataLst>
          </p:nvPr>
        </p:nvSpPr>
        <p:spPr>
          <a:xfrm rot="20700000">
            <a:off x="3211830" y="1642745"/>
            <a:ext cx="1631950" cy="507365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rgbClr val="00A5CC">
              <a:shade val="50000"/>
            </a:srgbClr>
          </a:lnRef>
          <a:fillRef idx="1">
            <a:srgbClr val="00A5CC"/>
          </a:fillRef>
          <a:effectRef idx="0">
            <a:srgbClr val="00A5CC"/>
          </a:effectRef>
          <a:fontRef idx="minor">
            <a:srgbClr val="FFFFFF"/>
          </a:fontRef>
        </p:style>
        <p:txBody>
          <a:bodyPr lIns="91440" tIns="45720" rIns="91440" bIns="45720" rtlCol="0" anchor="ctr"/>
          <a:p>
            <a:pPr algn="ctr"/>
            <a:endParaRPr lang="zh-CN" altLang="en-US"/>
          </a:p>
        </p:txBody>
      </p:sp>
      <p:sp>
        <p:nvSpPr>
          <p:cNvPr id="20" name="矩形: 圆角 27"/>
          <p:cNvSpPr/>
          <p:nvPr>
            <p:custDataLst>
              <p:tags r:id="rId11"/>
            </p:custDataLst>
          </p:nvPr>
        </p:nvSpPr>
        <p:spPr>
          <a:xfrm rot="20817892">
            <a:off x="4316890" y="2577999"/>
            <a:ext cx="2003401" cy="545094"/>
          </a:xfrm>
          <a:prstGeom prst="roundRect">
            <a:avLst>
              <a:gd name="adj" fmla="val 50000"/>
            </a:avLst>
          </a:prstGeom>
          <a:solidFill>
            <a:srgbClr val="1E74AD"/>
          </a:solidFill>
          <a:ln>
            <a:noFill/>
          </a:ln>
        </p:spPr>
        <p:style>
          <a:lnRef idx="2">
            <a:srgbClr val="00A5CC">
              <a:shade val="50000"/>
            </a:srgbClr>
          </a:lnRef>
          <a:fillRef idx="1">
            <a:srgbClr val="00A5CC"/>
          </a:fillRef>
          <a:effectRef idx="0">
            <a:srgbClr val="00A5CC"/>
          </a:effectRef>
          <a:fontRef idx="minor">
            <a:srgbClr val="FFFFFF"/>
          </a:fontRef>
        </p:style>
        <p:txBody>
          <a:bodyPr lIns="91440" tIns="45720" rIns="91440" bIns="45720" rtlCol="0" anchor="ctr"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1" name="矩形: 圆角 28"/>
          <p:cNvSpPr/>
          <p:nvPr>
            <p:custDataLst>
              <p:tags r:id="rId12"/>
            </p:custDataLst>
          </p:nvPr>
        </p:nvSpPr>
        <p:spPr>
          <a:xfrm>
            <a:off x="4541120" y="3612347"/>
            <a:ext cx="2261636" cy="545094"/>
          </a:xfrm>
          <a:prstGeom prst="roundRect">
            <a:avLst>
              <a:gd name="adj" fmla="val 50000"/>
            </a:avLst>
          </a:prstGeom>
          <a:solidFill>
            <a:srgbClr val="0DBBAF"/>
          </a:solidFill>
          <a:ln>
            <a:noFill/>
          </a:ln>
        </p:spPr>
        <p:style>
          <a:lnRef idx="2">
            <a:srgbClr val="00A5CC">
              <a:shade val="50000"/>
            </a:srgbClr>
          </a:lnRef>
          <a:fillRef idx="1">
            <a:srgbClr val="00A5CC"/>
          </a:fillRef>
          <a:effectRef idx="0">
            <a:srgbClr val="00A5CC"/>
          </a:effectRef>
          <a:fontRef idx="minor">
            <a:srgbClr val="FFFFFF"/>
          </a:fontRef>
        </p:style>
        <p:txBody>
          <a:bodyPr lIns="91440" tIns="45720" rIns="91440" bIns="45720" rtlCol="0" anchor="ctr"/>
          <a:p>
            <a:pPr algn="ctr"/>
            <a:endParaRPr lang="zh-CN" altLang="en-US"/>
          </a:p>
        </p:txBody>
      </p:sp>
      <p:sp>
        <p:nvSpPr>
          <p:cNvPr id="25" name="矩形: 圆角 29"/>
          <p:cNvSpPr/>
          <p:nvPr>
            <p:custDataLst>
              <p:tags r:id="rId13"/>
            </p:custDataLst>
          </p:nvPr>
        </p:nvSpPr>
        <p:spPr>
          <a:xfrm rot="485062">
            <a:off x="4450715" y="4515485"/>
            <a:ext cx="2043430" cy="544830"/>
          </a:xfrm>
          <a:prstGeom prst="roundRect">
            <a:avLst>
              <a:gd name="adj" fmla="val 50000"/>
            </a:avLst>
          </a:prstGeom>
          <a:solidFill>
            <a:srgbClr val="5B9BD4"/>
          </a:solidFill>
          <a:ln>
            <a:noFill/>
          </a:ln>
        </p:spPr>
        <p:style>
          <a:lnRef idx="2">
            <a:srgbClr val="00A5CC">
              <a:shade val="50000"/>
            </a:srgbClr>
          </a:lnRef>
          <a:fillRef idx="1">
            <a:srgbClr val="00A5CC"/>
          </a:fillRef>
          <a:effectRef idx="0">
            <a:srgbClr val="00A5CC"/>
          </a:effectRef>
          <a:fontRef idx="minor">
            <a:srgbClr val="FFFFFF"/>
          </a:fontRef>
        </p:style>
        <p:txBody>
          <a:bodyPr lIns="91440" tIns="45720" rIns="91440" bIns="45720" rtlCol="0" anchor="ctr"/>
          <a:p>
            <a:pPr algn="ctr"/>
            <a:endParaRPr lang="zh-CN" altLang="en-US"/>
          </a:p>
        </p:txBody>
      </p:sp>
      <p:sp>
        <p:nvSpPr>
          <p:cNvPr id="26" name="矩形: 圆角 31"/>
          <p:cNvSpPr/>
          <p:nvPr>
            <p:custDataLst>
              <p:tags r:id="rId14"/>
            </p:custDataLst>
          </p:nvPr>
        </p:nvSpPr>
        <p:spPr>
          <a:xfrm rot="798881">
            <a:off x="3894040" y="5336486"/>
            <a:ext cx="1937205" cy="545094"/>
          </a:xfrm>
          <a:prstGeom prst="roundRect">
            <a:avLst>
              <a:gd name="adj" fmla="val 50000"/>
            </a:avLst>
          </a:prstGeom>
          <a:solidFill>
            <a:srgbClr val="6EAC46"/>
          </a:solidFill>
          <a:ln>
            <a:noFill/>
          </a:ln>
        </p:spPr>
        <p:style>
          <a:lnRef idx="2">
            <a:srgbClr val="00A5CC">
              <a:shade val="50000"/>
            </a:srgbClr>
          </a:lnRef>
          <a:fillRef idx="1">
            <a:srgbClr val="00A5CC"/>
          </a:fillRef>
          <a:effectRef idx="0">
            <a:srgbClr val="00A5CC"/>
          </a:effectRef>
          <a:fontRef idx="minor">
            <a:srgbClr val="FFFFFF"/>
          </a:fontRef>
        </p:style>
        <p:txBody>
          <a:bodyPr lIns="91440" tIns="45720" rIns="91440" bIns="45720" rtlCol="0" anchor="ctr"/>
          <a:p>
            <a:pPr algn="ctr"/>
            <a:endParaRPr lang="zh-CN" altLang="en-US"/>
          </a:p>
        </p:txBody>
      </p:sp>
      <p:sp>
        <p:nvSpPr>
          <p:cNvPr id="27" name="文本框 26"/>
          <p:cNvSpPr txBox="1"/>
          <p:nvPr>
            <p:custDataLst>
              <p:tags r:id="rId15"/>
            </p:custDataLst>
          </p:nvPr>
        </p:nvSpPr>
        <p:spPr>
          <a:xfrm>
            <a:off x="1600315" y="3391048"/>
            <a:ext cx="2629929" cy="1323439"/>
          </a:xfrm>
          <a:prstGeom prst="rect">
            <a:avLst/>
          </a:prstGeom>
          <a:noFill/>
        </p:spPr>
        <p:txBody>
          <a:bodyPr wrap="square" rtlCol="0">
            <a:normAutofit lnSpcReduction="10000"/>
          </a:bodyPr>
          <a:p>
            <a:r>
              <a:rPr lang="zh-CN" altLang="en-US" sz="4000" b="1" spc="3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嵌入式的官方定义</a:t>
            </a:r>
            <a:endParaRPr lang="zh-CN" altLang="en-US" sz="4000" b="1" spc="3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30" name="文本框 29"/>
          <p:cNvSpPr txBox="1"/>
          <p:nvPr>
            <p:custDataLst>
              <p:tags r:id="rId16"/>
            </p:custDataLst>
          </p:nvPr>
        </p:nvSpPr>
        <p:spPr>
          <a:xfrm rot="20640000">
            <a:off x="3378200" y="1703070"/>
            <a:ext cx="1609090" cy="328930"/>
          </a:xfrm>
          <a:prstGeom prst="rect">
            <a:avLst/>
          </a:prstGeom>
          <a:noFill/>
        </p:spPr>
        <p:txBody>
          <a:bodyPr wrap="square" rtlCol="0">
            <a:normAutofit/>
          </a:bodyPr>
          <a:p>
            <a:pPr>
              <a:lnSpc>
                <a:spcPct val="120000"/>
              </a:lnSpc>
            </a:pPr>
            <a:r>
              <a:rPr lang="zh-CN" altLang="en-US" sz="1200" b="1" spc="30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以应用为中心</a:t>
            </a:r>
            <a:endParaRPr lang="zh-CN" altLang="en-US" sz="1200" b="1" spc="300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3" name="文本框 32"/>
          <p:cNvSpPr txBox="1"/>
          <p:nvPr>
            <p:custDataLst>
              <p:tags r:id="rId17"/>
            </p:custDataLst>
          </p:nvPr>
        </p:nvSpPr>
        <p:spPr>
          <a:xfrm rot="20820000">
            <a:off x="4399915" y="2658110"/>
            <a:ext cx="2099945" cy="4972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20000"/>
              </a:lnSpc>
            </a:pPr>
            <a:r>
              <a:rPr lang="zh-CN" altLang="en-US" sz="1200" b="1" spc="30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以计算机技术为基础</a:t>
            </a:r>
            <a:endParaRPr lang="zh-CN" altLang="en-US" sz="1200" b="1" spc="300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18"/>
            </p:custDataLst>
          </p:nvPr>
        </p:nvSpPr>
        <p:spPr>
          <a:xfrm rot="840000">
            <a:off x="3999865" y="5467985"/>
            <a:ext cx="1805940" cy="4972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20000"/>
              </a:lnSpc>
            </a:pPr>
            <a:r>
              <a:rPr lang="zh-CN" altLang="en-US" sz="1200" b="1" spc="3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的专用计算机系统</a:t>
            </a:r>
            <a:endParaRPr lang="zh-CN" altLang="en-US" sz="1200" b="1" spc="300">
              <a:solidFill>
                <a:srgbClr val="FFFFFF"/>
              </a:solidFill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19"/>
            </p:custDataLst>
          </p:nvPr>
        </p:nvSpPr>
        <p:spPr>
          <a:xfrm>
            <a:off x="5017135" y="3745230"/>
            <a:ext cx="1773555" cy="497205"/>
          </a:xfrm>
          <a:prstGeom prst="rect">
            <a:avLst/>
          </a:prstGeom>
          <a:noFill/>
        </p:spPr>
        <p:txBody>
          <a:bodyPr wrap="square" rtlCol="0">
            <a:normAutofit/>
          </a:bodyPr>
          <a:p>
            <a:pPr>
              <a:lnSpc>
                <a:spcPct val="120000"/>
              </a:lnSpc>
            </a:pPr>
            <a:r>
              <a:rPr lang="zh-CN" altLang="en-US" sz="1200" b="1" spc="30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软硬件可裁剪</a:t>
            </a:r>
            <a:endParaRPr lang="zh-CN" altLang="en-US" sz="1200" b="1" spc="300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8" name="文本框 37"/>
          <p:cNvSpPr txBox="1"/>
          <p:nvPr>
            <p:custDataLst>
              <p:tags r:id="rId20"/>
            </p:custDataLst>
          </p:nvPr>
        </p:nvSpPr>
        <p:spPr>
          <a:xfrm rot="480000">
            <a:off x="4537075" y="4510405"/>
            <a:ext cx="1906270" cy="4972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20000"/>
              </a:lnSpc>
            </a:pPr>
            <a:r>
              <a:rPr lang="zh-CN" altLang="en-US" sz="1200" b="1" spc="30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对体积、功耗、成本稳定性等有严格要求</a:t>
            </a:r>
            <a:endParaRPr lang="zh-CN" altLang="en-US" sz="1200" b="1" spc="300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20000"/>
              </a:lnSpc>
            </a:pPr>
            <a:endParaRPr lang="zh-CN" altLang="en-US" sz="1200" b="1" spc="300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21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01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02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5*i*0"/>
  <p:tag name="KSO_WM_UNIT_BK_DARK_LIGHT" val="2"/>
  <p:tag name="KSO_WM_UNIT_LAYERLEVEL" val="1"/>
  <p:tag name="KSO_WM_TAG_VERSION" val="1.0"/>
  <p:tag name="KSO_WM_BEAUTIFY_FLAG" val="#wm#"/>
</p:tagLst>
</file>

<file path=ppt/tags/tag103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04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05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06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07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08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09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11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6*i*0"/>
  <p:tag name="KSO_WM_UNIT_BK_DARK_LIGHT" val="2"/>
  <p:tag name="KSO_WM_UNIT_LAYERLEVEL" val="1"/>
  <p:tag name="KSO_WM_TAG_VERSION" val="1.0"/>
  <p:tag name="KSO_WM_BEAUTIFY_FLAG" val="#wm#"/>
</p:tagLst>
</file>

<file path=ppt/tags/tag112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13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14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15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16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17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18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19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7*i*0"/>
  <p:tag name="KSO_WM_UNIT_BK_DARK_LIGHT" val="2"/>
  <p:tag name="KSO_WM_UNIT_LAYERLEVEL" val="1"/>
  <p:tag name="KSO_WM_TAG_VERSION" val="1.0"/>
  <p:tag name="KSO_WM_BEAUTIFY_FLAG" val="#wm#"/>
</p:tagLst>
</file>

<file path=ppt/tags/tag121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22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23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24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25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26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27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28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29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31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8*i*0"/>
  <p:tag name="KSO_WM_UNIT_BK_DARK_LIGHT" val="2"/>
  <p:tag name="KSO_WM_UNIT_LAYERLEVEL" val="1"/>
  <p:tag name="KSO_WM_TAG_VERSION" val="1.0"/>
  <p:tag name="KSO_WM_BEAUTIFY_FLAG" val="#wm#"/>
</p:tagLst>
</file>

<file path=ppt/tags/tag132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33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34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35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36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37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38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4456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4456"/>
</p:tagLst>
</file>

<file path=ppt/tags/tag1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44.xml><?xml version="1.0" encoding="utf-8"?>
<p:tagLst xmlns:p="http://schemas.openxmlformats.org/presentationml/2006/main">
  <p:tag name="KSO_WM_TEMPLATE_THUMBS_INDEX" val="1、4、7、9、12、15、19、24、25、26、29、33、37、40、41、42"/>
  <p:tag name="KSO_WM_TEMPLATE_SUBCATEGORY" val="0"/>
  <p:tag name="KSO_WM_TEMPLATE_MASTER_TYPE" val="1"/>
  <p:tag name="KSO_WM_TEMPLATE_COLOR_TYPE" val="1"/>
  <p:tag name="KSO_WM_TEMPLATE_MASTER_THUMB_INDEX" val="12"/>
  <p:tag name="KSO_WM_TAG_VERSION" val="1.0"/>
  <p:tag name="KSO_WM_BEAUTIFY_FLAG" val="#wm#"/>
  <p:tag name="KSO_WM_TEMPLATE_CATEGORY" val="custom"/>
  <p:tag name="KSO_WM_TEMPLATE_INDEX" val="20204456"/>
</p:tagLst>
</file>

<file path=ppt/tags/tag145.xml><?xml version="1.0" encoding="utf-8"?>
<p:tagLst xmlns:p="http://schemas.openxmlformats.org/presentationml/2006/main">
  <p:tag name="KSO_WM_FULL_TEXT_BEAUTIFY_COPY_ID" val="9"/>
</p:tagLst>
</file>

<file path=ppt/tags/tag146.xml><?xml version="1.0" encoding="utf-8"?>
<p:tagLst xmlns:p="http://schemas.openxmlformats.org/presentationml/2006/main">
  <p:tag name="KSO_WM_FULL_TEXT_BEAUTIFY_COPY_ID" val="2"/>
</p:tagLst>
</file>

<file path=ppt/tags/tag147.xml><?xml version="1.0" encoding="utf-8"?>
<p:tagLst xmlns:p="http://schemas.openxmlformats.org/presentationml/2006/main">
  <p:tag name="KSO_WM_FULL_TEXT_BEAUTIFY_COPY_ID" val="3"/>
</p:tagLst>
</file>

<file path=ppt/tags/tag148.xml><?xml version="1.0" encoding="utf-8"?>
<p:tagLst xmlns:p="http://schemas.openxmlformats.org/presentationml/2006/main">
  <p:tag name="KSO_WM_FULL_TEXT_BEAUTIFY_COPY_ID" val="5"/>
</p:tagLst>
</file>

<file path=ppt/tags/tag149.xml><?xml version="1.0" encoding="utf-8"?>
<p:tagLst xmlns:p="http://schemas.openxmlformats.org/presentationml/2006/main">
  <p:tag name="KSO_WM_FULL_TEXT_BEAUTIFY_COPY_ID" val="150995247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UNIT_ISCONTENTS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4456_1*a*1"/>
  <p:tag name="KSO_WM_TEMPLATE_CATEGORY" val="custom"/>
  <p:tag name="KSO_WM_TEMPLATE_INDEX" val="20204456"/>
  <p:tag name="KSO_WM_UNIT_LAYERLEVEL" val="1"/>
  <p:tag name="KSO_WM_TAG_VERSION" val="1.0"/>
  <p:tag name="KSO_WM_BEAUTIFY_FLAG" val="#wm#"/>
  <p:tag name="KSO_WM_UNIT_PRESET_TEXT" val="汇报通用"/>
  <p:tag name="KSO_WM_UNIT_ISNUMDGMTITLE" val="0"/>
  <p:tag name="KSO_WM_FULL_TEXT_BEAUTIFY_COPY_ID" val="3"/>
</p:tagLst>
</file>

<file path=ppt/tags/tag151.xml><?xml version="1.0" encoding="utf-8"?>
<p:tagLst xmlns:p="http://schemas.openxmlformats.org/presentationml/2006/main">
  <p:tag name="KSO_WM_TEMPLATE_THUMBS_INDEX" val="1、4、7、9、12、15、19、24、25、26、29、33、37、40、41、42"/>
  <p:tag name="KSO_WM_SLIDE_ID" val="custom20204456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EMPLATE_MASTER_THUMB_INDEX" val="12"/>
  <p:tag name="KSO_WM_TAG_VERSION" val="1.0"/>
  <p:tag name="KSO_WM_BEAUTIFY_FLAG" val="#wm#"/>
  <p:tag name="KSO_WM_TEMPLATE_CATEGORY" val="custom"/>
  <p:tag name="KSO_WM_TEMPLATE_INDEX" val="20204456"/>
  <p:tag name="KSO_WM_SLIDE_LAYOUT" val="a"/>
  <p:tag name="KSO_WM_SLIDE_LAYOUT_CNT" val="1"/>
  <p:tag name="KSO_WM_FULL_TEXT_BEAUTIFY_COPY_ID" val="150995217"/>
</p:tagLst>
</file>

<file path=ppt/tags/tag152.xml><?xml version="1.0" encoding="utf-8"?>
<p:tagLst xmlns:p="http://schemas.openxmlformats.org/presentationml/2006/main">
  <p:tag name="KSO_WM_FULL_TEXT_BEAUTIFY_COPY_ID" val="10"/>
</p:tagLst>
</file>

<file path=ppt/tags/tag153.xml><?xml version="1.0" encoding="utf-8"?>
<p:tagLst xmlns:p="http://schemas.openxmlformats.org/presentationml/2006/main">
  <p:tag name="KSO_WM_FULL_TEXT_BEAUTIFY_COPY_ID" val="6"/>
</p:tagLst>
</file>

<file path=ppt/tags/tag154.xml><?xml version="1.0" encoding="utf-8"?>
<p:tagLst xmlns:p="http://schemas.openxmlformats.org/presentationml/2006/main">
  <p:tag name="KSO_WM_UNIT_PLACING_PICTURE_USER_VIEWPORT" val="{&quot;height&quot;:4083,&quot;width&quot;:8160}"/>
  <p:tag name="KSO_WM_FULL_TEXT_BEAUTIFY_COPY_ID" val="7"/>
</p:tagLst>
</file>

<file path=ppt/tags/tag155.xml><?xml version="1.0" encoding="utf-8"?>
<p:tagLst xmlns:p="http://schemas.openxmlformats.org/presentationml/2006/main">
  <p:tag name="KSO_WM_FULL_TEXT_BEAUTIFY_COPY_ID" val="150995219"/>
</p:tagLst>
</file>

<file path=ppt/tags/tag156.xml><?xml version="1.0" encoding="utf-8"?>
<p:tagLst xmlns:p="http://schemas.openxmlformats.org/presentationml/2006/main">
  <p:tag name="KSO_WM_FULL_TEXT_BEAUTIFY_COPY_ID" val="10"/>
</p:tagLst>
</file>

<file path=ppt/tags/tag157.xml><?xml version="1.0" encoding="utf-8"?>
<p:tagLst xmlns:p="http://schemas.openxmlformats.org/presentationml/2006/main">
  <p:tag name="KSO_WM_UNIT_PLACING_PICTURE_USER_VIEWPORT" val="{&quot;height&quot;:7739,&quot;width&quot;:10704}"/>
  <p:tag name="KSO_WM_FULL_TEXT_BEAUTIFY_COPY_ID" val="5"/>
</p:tagLst>
</file>

<file path=ppt/tags/tag158.xml><?xml version="1.0" encoding="utf-8"?>
<p:tagLst xmlns:p="http://schemas.openxmlformats.org/presentationml/2006/main">
  <p:tag name="KSO_WM_FULL_TEXT_BEAUTIFY_COPY_ID" val="6"/>
</p:tagLst>
</file>

<file path=ppt/tags/tag159.xml><?xml version="1.0" encoding="utf-8"?>
<p:tagLst xmlns:p="http://schemas.openxmlformats.org/presentationml/2006/main">
  <p:tag name="KSO_WM_FULL_TEXT_BEAUTIFY_COPY_ID" val="9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FULL_TEXT_BEAUTIFY_COPY_ID" val="150995221"/>
</p:tagLst>
</file>

<file path=ppt/tags/tag161.xml><?xml version="1.0" encoding="utf-8"?>
<p:tagLst xmlns:p="http://schemas.openxmlformats.org/presentationml/2006/main">
  <p:tag name="KSO_WM_FULL_TEXT_BEAUTIFY_COPY_ID" val="10"/>
</p:tagLst>
</file>

<file path=ppt/tags/tag162.xml><?xml version="1.0" encoding="utf-8"?>
<p:tagLst xmlns:p="http://schemas.openxmlformats.org/presentationml/2006/main">
  <p:tag name="KSO_WM_FULL_TEXT_BEAUTIFY_COPY_ID" val="6"/>
</p:tagLst>
</file>

<file path=ppt/tags/tag163.xml><?xml version="1.0" encoding="utf-8"?>
<p:tagLst xmlns:p="http://schemas.openxmlformats.org/presentationml/2006/main">
  <p:tag name="KSO_WM_FULL_TEXT_BEAUTIFY_COPY_ID" val="5"/>
  <p:tag name="KSO_WM_UNIT_PLACING_PICTURE_USER_VIEWPORT" val="{&quot;height&quot;:5843,&quot;width&quot;:11168}"/>
</p:tagLst>
</file>

<file path=ppt/tags/tag164.xml><?xml version="1.0" encoding="utf-8"?>
<p:tagLst xmlns:p="http://schemas.openxmlformats.org/presentationml/2006/main">
  <p:tag name="KSO_WM_FULL_TEXT_BEAUTIFY_COPY_ID" val="150995316"/>
</p:tagLst>
</file>

<file path=ppt/tags/tag165.xml><?xml version="1.0" encoding="utf-8"?>
<p:tagLst xmlns:p="http://schemas.openxmlformats.org/presentationml/2006/main">
  <p:tag name="KSO_WM_UNIT_ISCONTENTS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4456_1*a*1"/>
  <p:tag name="KSO_WM_TEMPLATE_CATEGORY" val="custom"/>
  <p:tag name="KSO_WM_TEMPLATE_INDEX" val="20204456"/>
  <p:tag name="KSO_WM_UNIT_LAYERLEVEL" val="1"/>
  <p:tag name="KSO_WM_TAG_VERSION" val="1.0"/>
  <p:tag name="KSO_WM_BEAUTIFY_FLAG" val="#wm#"/>
  <p:tag name="KSO_WM_UNIT_PRESET_TEXT" val="汇报通用"/>
  <p:tag name="KSO_WM_UNIT_ISNUMDGMTITLE" val="0"/>
  <p:tag name="KSO_WM_FULL_TEXT_BEAUTIFY_COPY_ID" val="3"/>
</p:tagLst>
</file>

<file path=ppt/tags/tag166.xml><?xml version="1.0" encoding="utf-8"?>
<p:tagLst xmlns:p="http://schemas.openxmlformats.org/presentationml/2006/main">
  <p:tag name="KSO_WM_TEMPLATE_THUMBS_INDEX" val="1、4、7、9、12、15、19、24、25、26、29、33、37、40、41、42"/>
  <p:tag name="KSO_WM_SLIDE_ID" val="custom20204456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EMPLATE_MASTER_THUMB_INDEX" val="12"/>
  <p:tag name="KSO_WM_TAG_VERSION" val="1.0"/>
  <p:tag name="KSO_WM_BEAUTIFY_FLAG" val="#wm#"/>
  <p:tag name="KSO_WM_TEMPLATE_CATEGORY" val="custom"/>
  <p:tag name="KSO_WM_TEMPLATE_INDEX" val="20204456"/>
  <p:tag name="KSO_WM_SLIDE_LAYOUT" val="a"/>
  <p:tag name="KSO_WM_SLIDE_LAYOUT_CNT" val="1"/>
  <p:tag name="KSO_WM_FULL_TEXT_BEAUTIFY_COPY_ID" val="150995320"/>
</p:tagLst>
</file>

<file path=ppt/tags/tag167.xml><?xml version="1.0" encoding="utf-8"?>
<p:tagLst xmlns:p="http://schemas.openxmlformats.org/presentationml/2006/main">
  <p:tag name="KSO_WM_UNIT_PLACING_PICTURE_USER_VIEWPORT" val="{&quot;height&quot;:4489,&quot;width&quot;:7285}"/>
  <p:tag name="KSO_WM_FULL_TEXT_BEAUTIFY_COPY_ID" val="6"/>
</p:tagLst>
</file>

<file path=ppt/tags/tag168.xml><?xml version="1.0" encoding="utf-8"?>
<p:tagLst xmlns:p="http://schemas.openxmlformats.org/presentationml/2006/main">
  <p:tag name="KSO_WM_UNIT_PLACING_PICTURE_USER_VIEWPORT" val="{&quot;height&quot;:4490,&quot;width&quot;:7309}"/>
  <p:tag name="KSO_WM_FULL_TEXT_BEAUTIFY_COPY_ID" val="7"/>
</p:tagLst>
</file>

<file path=ppt/tags/tag169.xml><?xml version="1.0" encoding="utf-8"?>
<p:tagLst xmlns:p="http://schemas.openxmlformats.org/presentationml/2006/main">
  <p:tag name="KSO_WM_FULL_TEXT_BEAUTIFY_COPY_ID" val="12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FULL_TEXT_BEAUTIFY_COPY_ID" val="14"/>
</p:tagLst>
</file>

<file path=ppt/tags/tag171.xml><?xml version="1.0" encoding="utf-8"?>
<p:tagLst xmlns:p="http://schemas.openxmlformats.org/presentationml/2006/main">
  <p:tag name="KSO_WM_FULL_TEXT_BEAUTIFY_COPY_ID" val="150995321"/>
</p:tagLst>
</file>

<file path=ppt/tags/tag172.xml><?xml version="1.0" encoding="utf-8"?>
<p:tagLst xmlns:p="http://schemas.openxmlformats.org/presentationml/2006/main">
  <p:tag name="KSO_WM_FULL_TEXT_BEAUTIFY_COPY_ID" val="10"/>
</p:tagLst>
</file>

<file path=ppt/tags/tag173.xml><?xml version="1.0" encoding="utf-8"?>
<p:tagLst xmlns:p="http://schemas.openxmlformats.org/presentationml/2006/main">
  <p:tag name="REFSHAPE" val="346196964"/>
  <p:tag name="KSO_WM_UNIT_PLACING_PICTURE_USER_VIEWPORT" val="{&quot;height&quot;:3257,&quot;width&quot;:4894}"/>
  <p:tag name="KSO_WM_FULL_TEXT_BEAUTIFY_COPY_ID" val="8"/>
</p:tagLst>
</file>

<file path=ppt/tags/tag174.xml><?xml version="1.0" encoding="utf-8"?>
<p:tagLst xmlns:p="http://schemas.openxmlformats.org/presentationml/2006/main">
  <p:tag name="KSO_WM_FULL_TEXT_BEAUTIFY_COPY_ID" val="2"/>
</p:tagLst>
</file>

<file path=ppt/tags/tag175.xml><?xml version="1.0" encoding="utf-8"?>
<p:tagLst xmlns:p="http://schemas.openxmlformats.org/presentationml/2006/main">
  <p:tag name="KSO_WM_FULL_TEXT_BEAUTIFY_COPY_ID" val="13"/>
</p:tagLst>
</file>

<file path=ppt/tags/tag176.xml><?xml version="1.0" encoding="utf-8"?>
<p:tagLst xmlns:p="http://schemas.openxmlformats.org/presentationml/2006/main">
  <p:tag name="KSO_WM_FULL_TEXT_BEAUTIFY_COPY_ID" val="9"/>
</p:tagLst>
</file>

<file path=ppt/tags/tag177.xml><?xml version="1.0" encoding="utf-8"?>
<p:tagLst xmlns:p="http://schemas.openxmlformats.org/presentationml/2006/main">
  <p:tag name="KSO_WM_FULL_TEXT_BEAUTIFY_COPY_ID" val="11"/>
</p:tagLst>
</file>

<file path=ppt/tags/tag178.xml><?xml version="1.0" encoding="utf-8"?>
<p:tagLst xmlns:p="http://schemas.openxmlformats.org/presentationml/2006/main">
  <p:tag name="KSO_WM_FULL_TEXT_BEAUTIFY_COPY_ID" val="5"/>
</p:tagLst>
</file>

<file path=ppt/tags/tag179.xml><?xml version="1.0" encoding="utf-8"?>
<p:tagLst xmlns:p="http://schemas.openxmlformats.org/presentationml/2006/main">
  <p:tag name="KSO_WM_FULL_TEXT_BEAUTIFY_COPY_ID" val="150995233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UNIT_PRESET_TEXT" val="单击此处添加文本具体内容，简明扼要地阐述你的观点"/>
  <p:tag name="KSO_WM_UNIT_NOCLEAR" val="0"/>
  <p:tag name="KSO_WM_UNIT_VALUE" val="32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h_f"/>
  <p:tag name="KSO_WM_UNIT_INDEX" val="1_2_1_1"/>
  <p:tag name="KSO_WM_UNIT_ID" val="diagram20169686_4*n_h_h_f*1_2_1_1"/>
  <p:tag name="KSO_WM_TEMPLATE_CATEGORY" val="diagram"/>
  <p:tag name="KSO_WM_TEMPLATE_INDEX" val="20169686"/>
  <p:tag name="KSO_WM_UNIT_LAYERLEVEL" val="1_1_1_1"/>
  <p:tag name="KSO_WM_TAG_VERSION" val="1.0"/>
  <p:tag name="KSO_WM_BEAUTIFY_FLAG" val="#wm#"/>
  <p:tag name="KSO_WM_UNIT_TEXT_FILL_FORE_SCHEMECOLOR_INDEX" val="13"/>
  <p:tag name="KSO_WM_UNIT_TEXT_FILL_TYPE" val="1"/>
</p:tagLst>
</file>

<file path=ppt/tags/tag181.xml><?xml version="1.0" encoding="utf-8"?>
<p:tagLst xmlns:p="http://schemas.openxmlformats.org/presentationml/2006/main">
  <p:tag name="KSO_WM_UNIT_PRESET_TEXT" val="单击此处添加文本具体内容，简明扼要地阐述你的观点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h_f"/>
  <p:tag name="KSO_WM_UNIT_INDEX" val="1_2_2_1"/>
  <p:tag name="KSO_WM_UNIT_ID" val="diagram20169686_4*n_h_h_f*1_2_2_1"/>
  <p:tag name="KSO_WM_TEMPLATE_CATEGORY" val="diagram"/>
  <p:tag name="KSO_WM_TEMPLATE_INDEX" val="20169686"/>
  <p:tag name="KSO_WM_UNIT_LAYERLEVEL" val="1_1_1_1"/>
  <p:tag name="KSO_WM_TAG_VERSION" val="1.0"/>
  <p:tag name="KSO_WM_BEAUTIFY_FLAG" val="#wm#"/>
  <p:tag name="KSO_WM_UNIT_TEXT_FILL_FORE_SCHEMECOLOR_INDEX" val="13"/>
  <p:tag name="KSO_WM_UNIT_TEXT_FILL_TYPE" val="1"/>
</p:tagLst>
</file>

<file path=ppt/tags/tag182.xml><?xml version="1.0" encoding="utf-8"?>
<p:tagLst xmlns:p="http://schemas.openxmlformats.org/presentationml/2006/main">
  <p:tag name="KSO_WM_UNIT_PRESET_TEXT" val="单击此处添加文本具体内容，简明扼要地阐述你的观点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h_f"/>
  <p:tag name="KSO_WM_UNIT_INDEX" val="1_2_3_1"/>
  <p:tag name="KSO_WM_UNIT_ID" val="diagram20169686_4*n_h_h_f*1_2_3_1"/>
  <p:tag name="KSO_WM_TEMPLATE_CATEGORY" val="diagram"/>
  <p:tag name="KSO_WM_TEMPLATE_INDEX" val="20169686"/>
  <p:tag name="KSO_WM_UNIT_LAYERLEVEL" val="1_1_1_1"/>
  <p:tag name="KSO_WM_TAG_VERSION" val="1.0"/>
  <p:tag name="KSO_WM_BEAUTIFY_FLAG" val="#wm#"/>
  <p:tag name="KSO_WM_UNIT_TEXT_FILL_FORE_SCHEMECOLOR_INDEX" val="13"/>
  <p:tag name="KSO_WM_UNIT_TEXT_FILL_TYPE" val="1"/>
</p:tagLst>
</file>

<file path=ppt/tags/tag183.xml><?xml version="1.0" encoding="utf-8"?>
<p:tagLst xmlns:p="http://schemas.openxmlformats.org/presentationml/2006/main">
  <p:tag name="KSO_WM_UNIT_PRESET_TEXT" val="单击此处添加文本具体内容，简明扼要地阐述你的观点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h_f"/>
  <p:tag name="KSO_WM_UNIT_INDEX" val="1_2_4_1"/>
  <p:tag name="KSO_WM_UNIT_ID" val="diagram20169686_4*n_h_h_f*1_2_4_1"/>
  <p:tag name="KSO_WM_TEMPLATE_CATEGORY" val="diagram"/>
  <p:tag name="KSO_WM_TEMPLATE_INDEX" val="20169686"/>
  <p:tag name="KSO_WM_UNIT_LAYERLEVEL" val="1_1_1_1"/>
  <p:tag name="KSO_WM_TAG_VERSION" val="1.0"/>
  <p:tag name="KSO_WM_BEAUTIFY_FLAG" val="#wm#"/>
  <p:tag name="KSO_WM_UNIT_TEXT_FILL_FORE_SCHEMECOLOR_INDEX" val="13"/>
  <p:tag name="KSO_WM_UNIT_TEXT_FILL_TYPE" val="1"/>
</p:tagLst>
</file>

<file path=ppt/tags/tag184.xml><?xml version="1.0" encoding="utf-8"?>
<p:tagLst xmlns:p="http://schemas.openxmlformats.org/presentationml/2006/main">
  <p:tag name="KSO_WM_UNIT_PRESET_TEXT" val="单击此处添加文本具体内容，简明扼要地阐述你的观点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h_f"/>
  <p:tag name="KSO_WM_UNIT_INDEX" val="1_2_5_1"/>
  <p:tag name="KSO_WM_UNIT_ID" val="diagram20169686_4*n_h_h_f*1_2_5_1"/>
  <p:tag name="KSO_WM_TEMPLATE_CATEGORY" val="diagram"/>
  <p:tag name="KSO_WM_TEMPLATE_INDEX" val="20169686"/>
  <p:tag name="KSO_WM_UNIT_LAYERLEVEL" val="1_1_1_1"/>
  <p:tag name="KSO_WM_TAG_VERSION" val="1.0"/>
  <p:tag name="KSO_WM_BEAUTIFY_FLAG" val="#wm#"/>
  <p:tag name="KSO_WM_UNIT_TEXT_FILL_FORE_SCHEMECOLOR_INDEX" val="13"/>
  <p:tag name="KSO_WM_UNIT_TEXT_FILL_TYPE" val="1"/>
</p:tagLst>
</file>

<file path=ppt/tags/tag1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i"/>
  <p:tag name="KSO_WM_UNIT_INDEX" val="1_1_1"/>
  <p:tag name="KSO_WM_UNIT_ID" val="diagram20169686_4*n_h_i*1_1_1"/>
  <p:tag name="KSO_WM_TEMPLATE_CATEGORY" val="diagram"/>
  <p:tag name="KSO_WM_TEMPLATE_INDEX" val="20169686"/>
  <p:tag name="KSO_WM_UNIT_LAYERLEVEL" val="1_1_1"/>
  <p:tag name="KSO_WM_TAG_VERSION" val="1.0"/>
  <p:tag name="KSO_WM_BEAUTIFY_FLAG" val="#wm#"/>
  <p:tag name="KSO_WM_UNIT_TEXT_FILL_FORE_SCHEMECOLOR_INDEX" val="2"/>
  <p:tag name="KSO_WM_UNIT_TEXT_FILL_TYPE" val="1"/>
</p:tagLst>
</file>

<file path=ppt/tags/tag1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i"/>
  <p:tag name="KSO_WM_UNIT_INDEX" val="1_1_2"/>
  <p:tag name="KSO_WM_UNIT_ID" val="diagram20169686_4*n_h_i*1_1_2"/>
  <p:tag name="KSO_WM_TEMPLATE_CATEGORY" val="diagram"/>
  <p:tag name="KSO_WM_TEMPLATE_INDEX" val="20169686"/>
  <p:tag name="KSO_WM_UNIT_LAYERLEVEL" val="1_1_1"/>
  <p:tag name="KSO_WM_TAG_VERSION" val="1.0"/>
  <p:tag name="KSO_WM_BEAUTIFY_FLAG" val="#wm#"/>
  <p:tag name="KSO_WM_UNIT_FILL_FORE_SCHEMECOLOR_INDEX" val="14"/>
  <p:tag name="KSO_WM_UNIT_FILL_TYPE" val="1"/>
  <p:tag name="KSO_WM_UNIT_TEXT_FILL_FORE_SCHEMECOLOR_INDEX" val="2"/>
  <p:tag name="KSO_WM_UNIT_TEXT_FILL_TYPE" val="1"/>
</p:tagLst>
</file>

<file path=ppt/tags/tag1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h_i"/>
  <p:tag name="KSO_WM_UNIT_INDEX" val="1_2_1_1"/>
  <p:tag name="KSO_WM_UNIT_ID" val="diagram20169686_4*n_h_h_i*1_2_1_1"/>
  <p:tag name="KSO_WM_TEMPLATE_CATEGORY" val="diagram"/>
  <p:tag name="KSO_WM_TEMPLATE_INDEX" val="20169686"/>
  <p:tag name="KSO_WM_UNIT_LAYERLEVEL" val="1_1_1_1"/>
  <p:tag name="KSO_WM_TAG_VERSION" val="1.0"/>
  <p:tag name="KSO_WM_BEAUTIFY_FLAG" val="#wm#"/>
  <p:tag name="KSO_WM_UNIT_FILL_FORE_SCHEMECOLOR_INDEX" val="5"/>
  <p:tag name="KSO_WM_UNIT_FILL_TYPE" val="1"/>
  <p:tag name="KSO_WM_UNIT_TEXT_FILL_FORE_SCHEMECOLOR_INDEX" val="2"/>
  <p:tag name="KSO_WM_UNIT_TEXT_FILL_TYPE" val="1"/>
</p:tagLst>
</file>

<file path=ppt/tags/tag1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h_i"/>
  <p:tag name="KSO_WM_UNIT_INDEX" val="1_2_2_1"/>
  <p:tag name="KSO_WM_UNIT_ID" val="diagram20169686_4*n_h_h_i*1_2_2_1"/>
  <p:tag name="KSO_WM_TEMPLATE_CATEGORY" val="diagram"/>
  <p:tag name="KSO_WM_TEMPLATE_INDEX" val="20169686"/>
  <p:tag name="KSO_WM_UNIT_LAYERLEVEL" val="1_1_1_1"/>
  <p:tag name="KSO_WM_TAG_VERSION" val="1.0"/>
  <p:tag name="KSO_WM_BEAUTIFY_FLAG" val="#wm#"/>
  <p:tag name="KSO_WM_UNIT_FILL_FORE_SCHEMECOLOR_INDEX" val="6"/>
  <p:tag name="KSO_WM_UNIT_FILL_TYPE" val="1"/>
  <p:tag name="KSO_WM_UNIT_TEXT_FILL_FORE_SCHEMECOLOR_INDEX" val="14"/>
  <p:tag name="KSO_WM_UNIT_TEXT_FILL_TYPE" val="1"/>
</p:tagLst>
</file>

<file path=ppt/tags/tag1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h_i"/>
  <p:tag name="KSO_WM_UNIT_INDEX" val="1_2_3_1"/>
  <p:tag name="KSO_WM_UNIT_ID" val="diagram20169686_4*n_h_h_i*1_2_3_1"/>
  <p:tag name="KSO_WM_TEMPLATE_CATEGORY" val="diagram"/>
  <p:tag name="KSO_WM_TEMPLATE_INDEX" val="20169686"/>
  <p:tag name="KSO_WM_UNIT_LAYERLEVEL" val="1_1_1_1"/>
  <p:tag name="KSO_WM_TAG_VERSION" val="1.0"/>
  <p:tag name="KSO_WM_BEAUTIFY_FLAG" val="#wm#"/>
  <p:tag name="KSO_WM_UNIT_FILL_FORE_SCHEMECOLOR_INDEX" val="7"/>
  <p:tag name="KSO_WM_UNIT_FILL_TYPE" val="1"/>
  <p:tag name="KSO_WM_UNIT_TEXT_FILL_FORE_SCHEMECOLOR_INDEX" val="2"/>
  <p:tag name="KSO_WM_UNIT_TEXT_FILL_TYPE" val="1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h_i"/>
  <p:tag name="KSO_WM_UNIT_INDEX" val="1_2_4_1"/>
  <p:tag name="KSO_WM_UNIT_ID" val="diagram20169686_4*n_h_h_i*1_2_4_1"/>
  <p:tag name="KSO_WM_TEMPLATE_CATEGORY" val="diagram"/>
  <p:tag name="KSO_WM_TEMPLATE_INDEX" val="20169686"/>
  <p:tag name="KSO_WM_UNIT_LAYERLEVEL" val="1_1_1_1"/>
  <p:tag name="KSO_WM_TAG_VERSION" val="1.0"/>
  <p:tag name="KSO_WM_BEAUTIFY_FLAG" val="#wm#"/>
  <p:tag name="KSO_WM_UNIT_FILL_FORE_SCHEMECOLOR_INDEX" val="9"/>
  <p:tag name="KSO_WM_UNIT_FILL_TYPE" val="1"/>
  <p:tag name="KSO_WM_UNIT_TEXT_FILL_FORE_SCHEMECOLOR_INDEX" val="2"/>
  <p:tag name="KSO_WM_UNIT_TEXT_FILL_TYPE" val="1"/>
</p:tagLst>
</file>

<file path=ppt/tags/tag1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h_i"/>
  <p:tag name="KSO_WM_UNIT_INDEX" val="1_2_5_1"/>
  <p:tag name="KSO_WM_UNIT_ID" val="diagram20169686_4*n_h_h_i*1_2_5_1"/>
  <p:tag name="KSO_WM_TEMPLATE_CATEGORY" val="diagram"/>
  <p:tag name="KSO_WM_TEMPLATE_INDEX" val="20169686"/>
  <p:tag name="KSO_WM_UNIT_LAYERLEVEL" val="1_1_1_1"/>
  <p:tag name="KSO_WM_TAG_VERSION" val="1.0"/>
  <p:tag name="KSO_WM_BEAUTIFY_FLAG" val="#wm#"/>
  <p:tag name="KSO_WM_UNIT_FILL_FORE_SCHEMECOLOR_INDEX" val="10"/>
  <p:tag name="KSO_WM_UNIT_FILL_TYPE" val="1"/>
  <p:tag name="KSO_WM_UNIT_TEXT_FILL_FORE_SCHEMECOLOR_INDEX" val="2"/>
  <p:tag name="KSO_WM_UNIT_TEXT_FILL_TYPE" val="1"/>
</p:tagLst>
</file>

<file path=ppt/tags/tag192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添加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a"/>
  <p:tag name="KSO_WM_UNIT_INDEX" val="1_1_1"/>
  <p:tag name="KSO_WM_UNIT_ID" val="diagram20169686_4*n_h_a*1_1_1"/>
  <p:tag name="KSO_WM_TEMPLATE_CATEGORY" val="diagram"/>
  <p:tag name="KSO_WM_TEMPLATE_INDEX" val="20169686"/>
  <p:tag name="KSO_WM_UNIT_LAYERLEVEL" val="1_1_1"/>
  <p:tag name="KSO_WM_TAG_VERSION" val="1.0"/>
  <p:tag name="KSO_WM_BEAUTIFY_FLAG" val="#wm#"/>
  <p:tag name="KSO_WM_UNIT_TEXT_FILL_FORE_SCHEMECOLOR_INDEX" val="13"/>
  <p:tag name="KSO_WM_UNIT_TEXT_FILL_TYPE" val="1"/>
</p:tagLst>
</file>

<file path=ppt/tags/tag193.xml><?xml version="1.0" encoding="utf-8"?>
<p:tagLst xmlns:p="http://schemas.openxmlformats.org/presentationml/2006/main">
  <p:tag name="KSO_WM_UNIT_ISCONTENTSTITLE" val="0"/>
  <p:tag name="KSO_WM_UNIT_ISNUMDGMTITLE" val="0"/>
  <p:tag name="KSO_WM_UNIT_PRESET_TEXT" val="添加标题"/>
  <p:tag name="KSO_WM_UNIT_NOCLEAR" val="0"/>
  <p:tag name="KSO_WM_UNIT_VALUE" val="5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h_a"/>
  <p:tag name="KSO_WM_UNIT_INDEX" val="1_2_1_1"/>
  <p:tag name="KSO_WM_UNIT_ID" val="diagram20169686_4*n_h_h_a*1_2_1_1"/>
  <p:tag name="KSO_WM_TEMPLATE_CATEGORY" val="diagram"/>
  <p:tag name="KSO_WM_TEMPLATE_INDEX" val="20169686"/>
  <p:tag name="KSO_WM_UNIT_LAYERLEVEL" val="1_1_1_1"/>
  <p:tag name="KSO_WM_TAG_VERSION" val="1.0"/>
  <p:tag name="KSO_WM_BEAUTIFY_FLAG" val="#wm#"/>
  <p:tag name="KSO_WM_UNIT_TEXT_FILL_FORE_SCHEMECOLOR_INDEX" val="14"/>
  <p:tag name="KSO_WM_UNIT_TEXT_FILL_TYPE" val="1"/>
</p:tagLst>
</file>

<file path=ppt/tags/tag194.xml><?xml version="1.0" encoding="utf-8"?>
<p:tagLst xmlns:p="http://schemas.openxmlformats.org/presentationml/2006/main">
  <p:tag name="KSO_WM_UNIT_ISCONTENTSTITLE" val="0"/>
  <p:tag name="KSO_WM_UNIT_ISNUMDGMTITLE" val="0"/>
  <p:tag name="KSO_WM_UNIT_PRESET_TEXT" val="添加标题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h_a"/>
  <p:tag name="KSO_WM_UNIT_INDEX" val="1_2_2_1"/>
  <p:tag name="KSO_WM_UNIT_ID" val="diagram20169686_4*n_h_h_a*1_2_2_1"/>
  <p:tag name="KSO_WM_TEMPLATE_CATEGORY" val="diagram"/>
  <p:tag name="KSO_WM_TEMPLATE_INDEX" val="20169686"/>
  <p:tag name="KSO_WM_UNIT_LAYERLEVEL" val="1_1_1_1"/>
  <p:tag name="KSO_WM_TAG_VERSION" val="1.0"/>
  <p:tag name="KSO_WM_BEAUTIFY_FLAG" val="#wm#"/>
  <p:tag name="KSO_WM_UNIT_TEXT_FILL_FORE_SCHEMECOLOR_INDEX" val="14"/>
  <p:tag name="KSO_WM_UNIT_TEXT_FILL_TYPE" val="1"/>
</p:tagLst>
</file>

<file path=ppt/tags/tag195.xml><?xml version="1.0" encoding="utf-8"?>
<p:tagLst xmlns:p="http://schemas.openxmlformats.org/presentationml/2006/main">
  <p:tag name="KSO_WM_UNIT_ISCONTENTSTITLE" val="0"/>
  <p:tag name="KSO_WM_UNIT_ISNUMDGMTITLE" val="0"/>
  <p:tag name="KSO_WM_UNIT_PRESET_TEXT" val="添加标题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h_a"/>
  <p:tag name="KSO_WM_UNIT_INDEX" val="1_2_5_1"/>
  <p:tag name="KSO_WM_UNIT_ID" val="diagram20169686_4*n_h_h_a*1_2_5_1"/>
  <p:tag name="KSO_WM_TEMPLATE_CATEGORY" val="diagram"/>
  <p:tag name="KSO_WM_TEMPLATE_INDEX" val="20169686"/>
  <p:tag name="KSO_WM_UNIT_LAYERLEVEL" val="1_1_1_1"/>
  <p:tag name="KSO_WM_TAG_VERSION" val="1.0"/>
  <p:tag name="KSO_WM_BEAUTIFY_FLAG" val="#wm#"/>
  <p:tag name="KSO_WM_UNIT_TEXT_FILL_FORE_SCHEMECOLOR_INDEX" val="14"/>
  <p:tag name="KSO_WM_UNIT_TEXT_FILL_TYPE" val="1"/>
</p:tagLst>
</file>

<file path=ppt/tags/tag196.xml><?xml version="1.0" encoding="utf-8"?>
<p:tagLst xmlns:p="http://schemas.openxmlformats.org/presentationml/2006/main">
  <p:tag name="KSO_WM_UNIT_ISCONTENTSTITLE" val="0"/>
  <p:tag name="KSO_WM_UNIT_ISNUMDGMTITLE" val="0"/>
  <p:tag name="KSO_WM_UNIT_PRESET_TEXT" val="添加标题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h_a"/>
  <p:tag name="KSO_WM_UNIT_INDEX" val="1_2_3_1"/>
  <p:tag name="KSO_WM_UNIT_ID" val="diagram20169686_4*n_h_h_a*1_2_3_1"/>
  <p:tag name="KSO_WM_TEMPLATE_CATEGORY" val="diagram"/>
  <p:tag name="KSO_WM_TEMPLATE_INDEX" val="20169686"/>
  <p:tag name="KSO_WM_UNIT_LAYERLEVEL" val="1_1_1_1"/>
  <p:tag name="KSO_WM_TAG_VERSION" val="1.0"/>
  <p:tag name="KSO_WM_BEAUTIFY_FLAG" val="#wm#"/>
  <p:tag name="KSO_WM_UNIT_TEXT_FILL_FORE_SCHEMECOLOR_INDEX" val="14"/>
  <p:tag name="KSO_WM_UNIT_TEXT_FILL_TYPE" val="1"/>
</p:tagLst>
</file>

<file path=ppt/tags/tag197.xml><?xml version="1.0" encoding="utf-8"?>
<p:tagLst xmlns:p="http://schemas.openxmlformats.org/presentationml/2006/main">
  <p:tag name="KSO_WM_UNIT_ISCONTENTSTITLE" val="0"/>
  <p:tag name="KSO_WM_UNIT_ISNUMDGMTITLE" val="0"/>
  <p:tag name="KSO_WM_UNIT_PRESET_TEXT" val="添加标题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h_a"/>
  <p:tag name="KSO_WM_UNIT_INDEX" val="1_2_4_1"/>
  <p:tag name="KSO_WM_UNIT_ID" val="diagram20169686_4*n_h_h_a*1_2_4_1"/>
  <p:tag name="KSO_WM_TEMPLATE_CATEGORY" val="diagram"/>
  <p:tag name="KSO_WM_TEMPLATE_INDEX" val="20169686"/>
  <p:tag name="KSO_WM_UNIT_LAYERLEVEL" val="1_1_1_1"/>
  <p:tag name="KSO_WM_TAG_VERSION" val="1.0"/>
  <p:tag name="KSO_WM_BEAUTIFY_FLAG" val="#wm#"/>
  <p:tag name="KSO_WM_UNIT_TEXT_FILL_FORE_SCHEMECOLOR_INDEX" val="14"/>
  <p:tag name="KSO_WM_UNIT_TEXT_FILL_TYPE" val="1"/>
</p:tagLst>
</file>

<file path=ppt/tags/tag198.xml><?xml version="1.0" encoding="utf-8"?>
<p:tagLst xmlns:p="http://schemas.openxmlformats.org/presentationml/2006/main">
  <p:tag name="KSO_WM_FULL_TEXT_BEAUTIFY_COPY_ID" val="150995233"/>
</p:tagLst>
</file>

<file path=ppt/tags/tag199.xml><?xml version="1.0" encoding="utf-8"?>
<p:tagLst xmlns:p="http://schemas.openxmlformats.org/presentationml/2006/main">
  <p:tag name="KSO_WM_UNIT_ISCONTENTS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4456_1*a*1"/>
  <p:tag name="KSO_WM_TEMPLATE_CATEGORY" val="custom"/>
  <p:tag name="KSO_WM_TEMPLATE_INDEX" val="20204456"/>
  <p:tag name="KSO_WM_UNIT_LAYERLEVEL" val="1"/>
  <p:tag name="KSO_WM_TAG_VERSION" val="1.0"/>
  <p:tag name="KSO_WM_BEAUTIFY_FLAG" val="#wm#"/>
  <p:tag name="KSO_WM_UNIT_PRESET_TEXT" val="汇报通用"/>
  <p:tag name="KSO_WM_UNIT_ISNUMDGMTITLE" val="0"/>
  <p:tag name="KSO_WM_FULL_TEXT_BEAUTIFY_COPY_ID" val="3"/>
</p:tagLst>
</file>

<file path=ppt/tags/tag2.xml><?xml version="1.0" encoding="utf-8"?>
<p:tagLst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TEMPLATE_THUMBS_INDEX" val="1、4、7、9、12、15、19、24、25、26、29、33、37、40、41、42"/>
  <p:tag name="KSO_WM_SLIDE_ID" val="custom20204456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EMPLATE_MASTER_THUMB_INDEX" val="12"/>
  <p:tag name="KSO_WM_TAG_VERSION" val="1.0"/>
  <p:tag name="KSO_WM_BEAUTIFY_FLAG" val="#wm#"/>
  <p:tag name="KSO_WM_TEMPLATE_CATEGORY" val="custom"/>
  <p:tag name="KSO_WM_TEMPLATE_INDEX" val="20204456"/>
  <p:tag name="KSO_WM_SLIDE_LAYOUT" val="a"/>
  <p:tag name="KSO_WM_SLIDE_LAYOUT_CNT" val="1"/>
  <p:tag name="KSO_WM_FULL_TEXT_BEAUTIFY_COPY_ID" val="150995322"/>
</p:tagLst>
</file>

<file path=ppt/tags/tag201.xml><?xml version="1.0" encoding="utf-8"?>
<p:tagLst xmlns:p="http://schemas.openxmlformats.org/presentationml/2006/main">
  <p:tag name="KSO_WM_FULL_TEXT_BEAUTIFY_COPY_ID" val="2"/>
</p:tagLst>
</file>

<file path=ppt/tags/tag202.xml><?xml version="1.0" encoding="utf-8"?>
<p:tagLst xmlns:p="http://schemas.openxmlformats.org/presentationml/2006/main">
  <p:tag name="KSO_WM_FULL_TEXT_BEAUTIFY_COPY_ID" val="150995308"/>
</p:tagLst>
</file>

<file path=ppt/tags/tag203.xml><?xml version="1.0" encoding="utf-8"?>
<p:tagLst xmlns:p="http://schemas.openxmlformats.org/presentationml/2006/main">
  <p:tag name="KSO_WM_UNIT_ISCONTENTS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4456_1*a*1"/>
  <p:tag name="KSO_WM_TEMPLATE_CATEGORY" val="custom"/>
  <p:tag name="KSO_WM_TEMPLATE_INDEX" val="20204456"/>
  <p:tag name="KSO_WM_UNIT_LAYERLEVEL" val="1"/>
  <p:tag name="KSO_WM_TAG_VERSION" val="1.0"/>
  <p:tag name="KSO_WM_BEAUTIFY_FLAG" val="#wm#"/>
  <p:tag name="KSO_WM_UNIT_PRESET_TEXT" val="汇报通用"/>
  <p:tag name="KSO_WM_UNIT_ISNUMDGMTITLE" val="0"/>
  <p:tag name="KSO_WM_FULL_TEXT_BEAUTIFY_COPY_ID" val="3"/>
</p:tagLst>
</file>

<file path=ppt/tags/tag204.xml><?xml version="1.0" encoding="utf-8"?>
<p:tagLst xmlns:p="http://schemas.openxmlformats.org/presentationml/2006/main">
  <p:tag name="KSO_WM_TEMPLATE_THUMBS_INDEX" val="1、4、7、9、12、15、19、24、25、26、29、33、37、40、41、42"/>
  <p:tag name="KSO_WM_SLIDE_ID" val="custom20204456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EMPLATE_MASTER_THUMB_INDEX" val="12"/>
  <p:tag name="KSO_WM_TAG_VERSION" val="1.0"/>
  <p:tag name="KSO_WM_BEAUTIFY_FLAG" val="#wm#"/>
  <p:tag name="KSO_WM_TEMPLATE_CATEGORY" val="custom"/>
  <p:tag name="KSO_WM_TEMPLATE_INDEX" val="20204456"/>
  <p:tag name="KSO_WM_SLIDE_LAYOUT" val="a"/>
  <p:tag name="KSO_WM_SLIDE_LAYOUT_CNT" val="1"/>
  <p:tag name="KSO_WM_FULL_TEXT_BEAUTIFY_COPY_ID" val="150995322"/>
</p:tagLst>
</file>

<file path=ppt/tags/tag205.xml><?xml version="1.0" encoding="utf-8"?>
<p:tagLst xmlns:p="http://schemas.openxmlformats.org/presentationml/2006/main">
  <p:tag name="KSO_WM_FULL_TEXT_BEAUTIFY_COPY_ID" val="150995308"/>
</p:tagLst>
</file>

<file path=ppt/tags/tag206.xml><?xml version="1.0" encoding="utf-8"?>
<p:tagLst xmlns:p="http://schemas.openxmlformats.org/presentationml/2006/main">
  <p:tag name="KSO_WM_UNIT_ISCONTENTS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4456_1*a*1"/>
  <p:tag name="KSO_WM_TEMPLATE_CATEGORY" val="custom"/>
  <p:tag name="KSO_WM_TEMPLATE_INDEX" val="20204456"/>
  <p:tag name="KSO_WM_UNIT_LAYERLEVEL" val="1"/>
  <p:tag name="KSO_WM_TAG_VERSION" val="1.0"/>
  <p:tag name="KSO_WM_BEAUTIFY_FLAG" val="#wm#"/>
  <p:tag name="KSO_WM_UNIT_PRESET_TEXT" val="汇报通用"/>
  <p:tag name="KSO_WM_UNIT_ISNUMDGMTITLE" val="0"/>
  <p:tag name="KSO_WM_FULL_TEXT_BEAUTIFY_COPY_ID" val="3"/>
</p:tagLst>
</file>

<file path=ppt/tags/tag207.xml><?xml version="1.0" encoding="utf-8"?>
<p:tagLst xmlns:p="http://schemas.openxmlformats.org/presentationml/2006/main">
  <p:tag name="KSO_WM_TEMPLATE_THUMBS_INDEX" val="1、4、7、9、12、15、19、24、25、26、29、33、37、40、41、42"/>
  <p:tag name="KSO_WM_SLIDE_ID" val="custom20204456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EMPLATE_MASTER_THUMB_INDEX" val="12"/>
  <p:tag name="KSO_WM_TAG_VERSION" val="1.0"/>
  <p:tag name="KSO_WM_BEAUTIFY_FLAG" val="#wm#"/>
  <p:tag name="KSO_WM_TEMPLATE_CATEGORY" val="custom"/>
  <p:tag name="KSO_WM_TEMPLATE_INDEX" val="20204456"/>
  <p:tag name="KSO_WM_SLIDE_LAYOUT" val="a"/>
  <p:tag name="KSO_WM_SLIDE_LAYOUT_CNT" val="1"/>
  <p:tag name="KSO_WM_FULL_TEXT_BEAUTIFY_COPY_ID" val="150995322"/>
</p:tagLst>
</file>

<file path=ppt/tags/tag208.xml><?xml version="1.0" encoding="utf-8"?>
<p:tagLst xmlns:p="http://schemas.openxmlformats.org/presentationml/2006/main">
  <p:tag name="KSO_WM_FULL_TEXT_BEAUTIFY_COPY_ID" val="2"/>
</p:tagLst>
</file>

<file path=ppt/tags/tag209.xml><?xml version="1.0" encoding="utf-8"?>
<p:tagLst xmlns:p="http://schemas.openxmlformats.org/presentationml/2006/main">
  <p:tag name="KSO_WM_FULL_TEXT_BEAUTIFY_COPY_ID" val="150995308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FULL_TEXT_BEAUTIFY_COPY_ID" val="4"/>
</p:tagLst>
</file>

<file path=ppt/tags/tag211.xml><?xml version="1.0" encoding="utf-8"?>
<p:tagLst xmlns:p="http://schemas.openxmlformats.org/presentationml/2006/main">
  <p:tag name="KSO_WM_FULL_TEXT_BEAUTIFY_COPY_ID" val="3"/>
</p:tagLst>
</file>

<file path=ppt/tags/tag212.xml><?xml version="1.0" encoding="utf-8"?>
<p:tagLst xmlns:p="http://schemas.openxmlformats.org/presentationml/2006/main">
  <p:tag name="KSO_WM_FULL_TEXT_BEAUTIFY_COPY_ID" val="150995212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81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83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84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85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86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3*i*0"/>
  <p:tag name="KSO_WM_UNIT_BK_DARK_LIGHT" val="2"/>
  <p:tag name="KSO_WM_UNIT_LAYERLEVEL" val="1"/>
  <p:tag name="KSO_WM_TAG_VERSION" val="1.0"/>
  <p:tag name="KSO_WM_BEAUTIFY_FLAG" val="#wm#"/>
</p:tagLst>
</file>

<file path=ppt/tags/tag87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88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92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93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94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4*i*0"/>
  <p:tag name="KSO_WM_UNIT_BK_DARK_LIGHT" val="2"/>
  <p:tag name="KSO_WM_UNIT_LAYERLEVEL" val="1"/>
  <p:tag name="KSO_WM_TAG_VERSION" val="1.0"/>
  <p:tag name="KSO_WM_BEAUTIFY_FLAG" val="#wm#"/>
</p:tagLst>
</file>

<file path=ppt/tags/tag95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96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97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98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99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">
      <a:dk1>
        <a:srgbClr val="000000"/>
      </a:dk1>
      <a:lt1>
        <a:srgbClr val="FFFFFF"/>
      </a:lt1>
      <a:dk2>
        <a:srgbClr val="ECEDEF"/>
      </a:dk2>
      <a:lt2>
        <a:srgbClr val="FCFCFD"/>
      </a:lt2>
      <a:accent1>
        <a:srgbClr val="5E7593"/>
      </a:accent1>
      <a:accent2>
        <a:srgbClr val="4C7983"/>
      </a:accent2>
      <a:accent3>
        <a:srgbClr val="527968"/>
      </a:accent3>
      <a:accent4>
        <a:srgbClr val="697253"/>
      </a:accent4>
      <a:accent5>
        <a:srgbClr val="846850"/>
      </a:accent5>
      <a:accent6>
        <a:srgbClr val="93615D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716</Words>
  <Application>WPS 演示</Application>
  <PresentationFormat>宽屏</PresentationFormat>
  <Paragraphs>67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16</vt:i4>
      </vt:variant>
    </vt:vector>
  </HeadingPairs>
  <TitlesOfParts>
    <vt:vector size="28" baseType="lpstr">
      <vt:lpstr>Arial</vt:lpstr>
      <vt:lpstr>宋体</vt:lpstr>
      <vt:lpstr>Wingdings</vt:lpstr>
      <vt:lpstr>微软雅黑</vt:lpstr>
      <vt:lpstr>汉仪旗黑-85S</vt:lpstr>
      <vt:lpstr>黑体</vt:lpstr>
      <vt:lpstr>楷体</vt:lpstr>
      <vt:lpstr>Calibri</vt:lpstr>
      <vt:lpstr>Segoe UI</vt:lpstr>
      <vt:lpstr>Arial Unicode MS</vt:lpstr>
      <vt:lpstr>Office 主题</vt:lpstr>
      <vt:lpstr>1_Office 主题​​</vt:lpstr>
      <vt:lpstr>PowerPoint 演示文稿</vt:lpstr>
      <vt:lpstr>行业背景</vt:lpstr>
      <vt:lpstr>PowerPoint 演示文稿</vt:lpstr>
      <vt:lpstr>PowerPoint 演示文稿</vt:lpstr>
      <vt:lpstr>PowerPoint 演示文稿</vt:lpstr>
      <vt:lpstr>技术背景</vt:lpstr>
      <vt:lpstr>PowerPoint 演示文稿</vt:lpstr>
      <vt:lpstr>PowerPoint 演示文稿</vt:lpstr>
      <vt:lpstr>PowerPoint 演示文稿</vt:lpstr>
      <vt:lpstr>发展前景</vt:lpstr>
      <vt:lpstr>PowerPoint 演示文稿</vt:lpstr>
      <vt:lpstr>课程定位</vt:lpstr>
      <vt:lpstr>PowerPoint 演示文稿</vt:lpstr>
      <vt:lpstr>项目演示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Turbowu</cp:lastModifiedBy>
  <cp:revision>371</cp:revision>
  <dcterms:created xsi:type="dcterms:W3CDTF">2020-07-29T07:20:00Z</dcterms:created>
  <dcterms:modified xsi:type="dcterms:W3CDTF">2021-01-21T10:30:02Z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2052-11.1.0.10314</vt:lpwstr>
  </property>
</Properties>
</file>

<file path=docProps/thumbnail.jpeg>
</file>